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735" r:id="rId1"/>
  </p:sldMasterIdLst>
  <p:handoutMasterIdLst>
    <p:handoutMasterId r:id="rId18"/>
  </p:handoutMasterIdLst>
  <p:sldIdLst>
    <p:sldId id="258" r:id="rId2"/>
    <p:sldId id="257" r:id="rId3"/>
    <p:sldId id="261" r:id="rId4"/>
    <p:sldId id="260" r:id="rId5"/>
    <p:sldId id="262" r:id="rId6"/>
    <p:sldId id="263" r:id="rId7"/>
    <p:sldId id="266" r:id="rId8"/>
    <p:sldId id="264" r:id="rId9"/>
    <p:sldId id="265" r:id="rId10"/>
    <p:sldId id="267" r:id="rId11"/>
    <p:sldId id="272" r:id="rId12"/>
    <p:sldId id="269" r:id="rId13"/>
    <p:sldId id="270" r:id="rId14"/>
    <p:sldId id="273" r:id="rId15"/>
    <p:sldId id="271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/>
    <p:restoredTop sz="94660"/>
  </p:normalViewPr>
  <p:slideViewPr>
    <p:cSldViewPr>
      <p:cViewPr varScale="1">
        <p:scale>
          <a:sx n="76" d="100"/>
          <a:sy n="76" d="100"/>
        </p:scale>
        <p:origin x="140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F7F0E3-35B0-EC42-94C1-70F9E6F61F9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CF098AC7-3DA3-D342-8DB1-2111BB07F255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Hypo-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thalamus</a:t>
          </a:r>
        </a:p>
      </dgm:t>
    </dgm:pt>
    <dgm:pt modelId="{3793B132-1162-B846-8942-57EDFF5B83D3}" type="parTrans" cxnId="{7F46FA6B-247D-BD42-BC1B-879F1DFB8CCB}">
      <dgm:prSet/>
      <dgm:spPr/>
    </dgm:pt>
    <dgm:pt modelId="{39C79BDE-ECA7-8D4C-91C4-FC5D01A3A739}" type="sibTrans" cxnId="{7F46FA6B-247D-BD42-BC1B-879F1DFB8CCB}">
      <dgm:prSet/>
      <dgm:spPr/>
    </dgm:pt>
    <dgm:pt modelId="{4C90EAFE-7106-3240-8F38-DAEBBE4E3F36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ACRH</a:t>
          </a:r>
          <a:r>
            <a:rPr kumimoji="0" lang="en-US" altLang="en-US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 </a:t>
          </a:r>
          <a:endParaRPr kumimoji="0" lang="en-US" altLang="en-US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panose="020B0604020202020204" pitchFamily="34" charset="0"/>
          </a:endParaRPr>
        </a:p>
      </dgm:t>
    </dgm:pt>
    <dgm:pt modelId="{59D704F3-FD67-524E-A5B2-0B0561B54FEF}" type="parTrans" cxnId="{9A2C472A-6171-EE41-842A-33A4DD0E6BCB}">
      <dgm:prSet/>
      <dgm:spPr/>
    </dgm:pt>
    <dgm:pt modelId="{0876500B-A053-D14B-8DAF-A32B3B1BBFFC}" type="sibTrans" cxnId="{9A2C472A-6171-EE41-842A-33A4DD0E6BCB}">
      <dgm:prSet/>
      <dgm:spPr/>
    </dgm:pt>
    <dgm:pt modelId="{FBC581AC-2FB0-1D46-B52A-56BED05155E2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ACTH</a:t>
          </a:r>
        </a:p>
      </dgm:t>
    </dgm:pt>
    <dgm:pt modelId="{9EF02A24-7427-BF43-874F-3627082B11E2}" type="parTrans" cxnId="{ABD5B35C-8C74-EC49-9C84-B3E18B5CEC98}">
      <dgm:prSet/>
      <dgm:spPr/>
    </dgm:pt>
    <dgm:pt modelId="{1A07179A-7EE4-4F4E-951A-91D42C32FA88}" type="sibTrans" cxnId="{ABD5B35C-8C74-EC49-9C84-B3E18B5CEC98}">
      <dgm:prSet/>
      <dgm:spPr/>
    </dgm:pt>
    <dgm:pt modelId="{74B7F458-6A33-2E42-8435-41DC26F948BA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Adrenal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Cortex</a:t>
          </a:r>
        </a:p>
      </dgm:t>
    </dgm:pt>
    <dgm:pt modelId="{1318EAD7-1C8D-CB45-AE86-01173A0DB385}" type="parTrans" cxnId="{FEF5B5D2-BB83-594B-AE47-F878BDD0C8E6}">
      <dgm:prSet/>
      <dgm:spPr/>
    </dgm:pt>
    <dgm:pt modelId="{634983BF-8450-D54F-B6D7-76862607E9EA}" type="sibTrans" cxnId="{FEF5B5D2-BB83-594B-AE47-F878BDD0C8E6}">
      <dgm:prSet/>
      <dgm:spPr/>
    </dgm:pt>
    <dgm:pt modelId="{B84D6982-78E5-F44A-B76A-E619D15FD573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Adreno-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Corticoids</a:t>
          </a:r>
        </a:p>
      </dgm:t>
    </dgm:pt>
    <dgm:pt modelId="{9EE14CF6-04AE-D24F-AD9C-ECC884B7BCA9}" type="parTrans" cxnId="{4599EA4E-C938-AF41-A0E5-14ED3E4779C2}">
      <dgm:prSet/>
      <dgm:spPr/>
    </dgm:pt>
    <dgm:pt modelId="{50E9E069-508C-DD4C-8FF3-4B74EBEFD468}" type="sibTrans" cxnId="{4599EA4E-C938-AF41-A0E5-14ED3E4779C2}">
      <dgm:prSet/>
      <dgm:spPr/>
    </dgm:pt>
    <dgm:pt modelId="{65805779-78B2-2440-A306-6C0949F50580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TRH</a:t>
          </a:r>
        </a:p>
      </dgm:t>
    </dgm:pt>
    <dgm:pt modelId="{EB38E5BB-F47A-604A-AD00-FBD3E31A631B}" type="parTrans" cxnId="{1E5EC28D-CB8D-BF4D-AB45-DDCD51C0841A}">
      <dgm:prSet/>
      <dgm:spPr/>
    </dgm:pt>
    <dgm:pt modelId="{9566F3E3-2A07-9C4E-9A14-4DF21C4F3C48}" type="sibTrans" cxnId="{1E5EC28D-CB8D-BF4D-AB45-DDCD51C0841A}">
      <dgm:prSet/>
      <dgm:spPr/>
    </dgm:pt>
    <dgm:pt modelId="{B95988AD-6DBE-954C-91CD-8E135AB91346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TSH</a:t>
          </a:r>
        </a:p>
      </dgm:t>
    </dgm:pt>
    <dgm:pt modelId="{2FF9F764-B75E-BA4D-BA5C-8F45FC2995C5}" type="parTrans" cxnId="{96DC5F9E-6C1C-F64C-9279-3569425FC659}">
      <dgm:prSet/>
      <dgm:spPr/>
    </dgm:pt>
    <dgm:pt modelId="{0C54071D-1317-F249-9B59-644C753FFED7}" type="sibTrans" cxnId="{96DC5F9E-6C1C-F64C-9279-3569425FC659}">
      <dgm:prSet/>
      <dgm:spPr/>
    </dgm:pt>
    <dgm:pt modelId="{2DDA7784-7ABB-4942-BACC-674A16FFEF22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Thyroid</a:t>
          </a:r>
        </a:p>
      </dgm:t>
    </dgm:pt>
    <dgm:pt modelId="{E40C3A01-4006-0A4D-98AE-6C20A7D35B03}" type="parTrans" cxnId="{E0A9B4EB-85B6-A344-9B62-A8A449110958}">
      <dgm:prSet/>
      <dgm:spPr/>
    </dgm:pt>
    <dgm:pt modelId="{73F9F18A-16E5-F946-9587-2DC93B6417CE}" type="sibTrans" cxnId="{E0A9B4EB-85B6-A344-9B62-A8A449110958}">
      <dgm:prSet/>
      <dgm:spPr/>
    </dgm:pt>
    <dgm:pt modelId="{9BCCA4DC-F58B-0B44-8EB5-3C479A7FB487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Thyroxine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Triiodiothyronine</a:t>
          </a:r>
        </a:p>
      </dgm:t>
    </dgm:pt>
    <dgm:pt modelId="{C97BFFD4-03C8-B042-84E7-0E9E4F14624D}" type="parTrans" cxnId="{7BA6FA9F-54DB-AD4F-B1C6-4DE3EE5B573F}">
      <dgm:prSet/>
      <dgm:spPr/>
    </dgm:pt>
    <dgm:pt modelId="{D16A516A-C2BC-184D-8E9A-DB58DF0748DD}" type="sibTrans" cxnId="{7BA6FA9F-54DB-AD4F-B1C6-4DE3EE5B573F}">
      <dgm:prSet/>
      <dgm:spPr/>
    </dgm:pt>
    <dgm:pt modelId="{A7A9489E-887B-5449-ADF9-24278CAF8A11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GnRH</a:t>
          </a:r>
        </a:p>
      </dgm:t>
    </dgm:pt>
    <dgm:pt modelId="{5962E62C-3516-574C-98EF-436131312021}" type="parTrans" cxnId="{29A8645B-B0D0-404A-8E77-64F0650FF765}">
      <dgm:prSet/>
      <dgm:spPr/>
    </dgm:pt>
    <dgm:pt modelId="{46A203CE-B3A0-4144-8260-DFA7DE04C4E1}" type="sibTrans" cxnId="{29A8645B-B0D0-404A-8E77-64F0650FF765}">
      <dgm:prSet/>
      <dgm:spPr/>
    </dgm:pt>
    <dgm:pt modelId="{5ABE04A1-4B38-F444-B4F2-2514FE16FFEB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FSH</a:t>
          </a:r>
        </a:p>
      </dgm:t>
    </dgm:pt>
    <dgm:pt modelId="{2FBD9F95-840F-D445-84D2-AC1F0A7DACBB}" type="parTrans" cxnId="{56E97DF0-0FCA-8249-A1D7-CD6771408940}">
      <dgm:prSet/>
      <dgm:spPr/>
    </dgm:pt>
    <dgm:pt modelId="{FB913B04-202F-C44E-AD7D-805B508E0A82}" type="sibTrans" cxnId="{56E97DF0-0FCA-8249-A1D7-CD6771408940}">
      <dgm:prSet/>
      <dgm:spPr/>
    </dgm:pt>
    <dgm:pt modelId="{C40CAA9F-1F16-B74E-8E8D-25566AB41D3B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Testes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Ovaries</a:t>
          </a:r>
        </a:p>
      </dgm:t>
    </dgm:pt>
    <dgm:pt modelId="{A3E3B727-B76D-3F46-8C13-CCDD10CCA31C}" type="parTrans" cxnId="{979E6F72-CF17-804D-8B0A-99E7504E6544}">
      <dgm:prSet/>
      <dgm:spPr/>
    </dgm:pt>
    <dgm:pt modelId="{11561691-3A5B-F244-9E2E-29F6D8D117C0}" type="sibTrans" cxnId="{979E6F72-CF17-804D-8B0A-99E7504E6544}">
      <dgm:prSet/>
      <dgm:spPr/>
    </dgm:pt>
    <dgm:pt modelId="{FD3DCB48-9CC3-DE4C-BDB4-4E677F3413F9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Testosterone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Estrogen</a:t>
          </a:r>
        </a:p>
      </dgm:t>
    </dgm:pt>
    <dgm:pt modelId="{57D78D98-E11C-C040-A9E9-8B3E77E06212}" type="parTrans" cxnId="{4EA691F8-6616-8749-B08B-AD7A41F12D1F}">
      <dgm:prSet/>
      <dgm:spPr/>
    </dgm:pt>
    <dgm:pt modelId="{E044D562-CB42-3C45-8112-55A99B8F2DD2}" type="sibTrans" cxnId="{4EA691F8-6616-8749-B08B-AD7A41F12D1F}">
      <dgm:prSet/>
      <dgm:spPr/>
    </dgm:pt>
    <dgm:pt modelId="{C2CD9B46-147F-5343-9E1A-DD45CC667FE8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LH</a:t>
          </a:r>
        </a:p>
      </dgm:t>
    </dgm:pt>
    <dgm:pt modelId="{A3B9A406-198B-2C4B-A833-12026C68F353}" type="parTrans" cxnId="{B662E54A-D466-7647-9240-188F30413726}">
      <dgm:prSet/>
      <dgm:spPr/>
    </dgm:pt>
    <dgm:pt modelId="{3136FCEF-C495-5242-859E-CF748CEE0777}" type="sibTrans" cxnId="{B662E54A-D466-7647-9240-188F30413726}">
      <dgm:prSet/>
      <dgm:spPr/>
    </dgm:pt>
    <dgm:pt modelId="{7546BAE3-120B-B047-899E-987A9E805D7F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Testes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Ovaries</a:t>
          </a:r>
        </a:p>
      </dgm:t>
    </dgm:pt>
    <dgm:pt modelId="{B6DB4A56-2182-A64C-A1BE-53E8DE647F43}" type="parTrans" cxnId="{AB706413-865D-9541-8EFF-B7DF15A139AD}">
      <dgm:prSet/>
      <dgm:spPr/>
    </dgm:pt>
    <dgm:pt modelId="{91AABAE2-51B4-C947-9B8E-C68453E30CCD}" type="sibTrans" cxnId="{AB706413-865D-9541-8EFF-B7DF15A139AD}">
      <dgm:prSet/>
      <dgm:spPr/>
    </dgm:pt>
    <dgm:pt modelId="{5327474D-DF28-C744-9A3B-745EACEC704A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Estrogen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Progesterone</a:t>
          </a:r>
        </a:p>
      </dgm:t>
    </dgm:pt>
    <dgm:pt modelId="{29DB89E4-B8B0-9147-9600-C7C46339931E}" type="parTrans" cxnId="{600B88F8-178A-894F-A2B0-FFD8167DE701}">
      <dgm:prSet/>
      <dgm:spPr/>
    </dgm:pt>
    <dgm:pt modelId="{637E860D-5B68-424E-84F3-B54FDB0525A7}" type="sibTrans" cxnId="{600B88F8-178A-894F-A2B0-FFD8167DE701}">
      <dgm:prSet/>
      <dgm:spPr/>
    </dgm:pt>
    <dgm:pt modelId="{2F89D853-59E0-B741-8769-26ED794F5DB0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PRH</a:t>
          </a:r>
        </a:p>
      </dgm:t>
    </dgm:pt>
    <dgm:pt modelId="{46A22018-851B-E540-A367-B27E6DD0EE8D}" type="parTrans" cxnId="{3A8AE8F4-135F-8248-911B-5BA9B16F1049}">
      <dgm:prSet/>
      <dgm:spPr/>
    </dgm:pt>
    <dgm:pt modelId="{E93945CC-5345-1348-9F57-F1AA976972FE}" type="sibTrans" cxnId="{3A8AE8F4-135F-8248-911B-5BA9B16F1049}">
      <dgm:prSet/>
      <dgm:spPr/>
    </dgm:pt>
    <dgm:pt modelId="{7A2C8728-739A-1A44-B53F-A64CF953E4AB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Prolactin</a:t>
          </a:r>
        </a:p>
      </dgm:t>
    </dgm:pt>
    <dgm:pt modelId="{333953E6-693F-3743-AF76-6A55B4D7DFEE}" type="parTrans" cxnId="{399871A5-AEA3-F441-8D72-C9F31345DE67}">
      <dgm:prSet/>
      <dgm:spPr/>
    </dgm:pt>
    <dgm:pt modelId="{968264FB-9E67-6D42-A4E7-1EC6AEC55C8D}" type="sibTrans" cxnId="{399871A5-AEA3-F441-8D72-C9F31345DE67}">
      <dgm:prSet/>
      <dgm:spPr/>
    </dgm:pt>
    <dgm:pt modelId="{5FB9189C-96FA-4C48-BF59-E4AE45845C5E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Mammary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Glands</a:t>
          </a:r>
        </a:p>
      </dgm:t>
    </dgm:pt>
    <dgm:pt modelId="{F42F6C6F-206E-4944-863A-7931AD6ABC97}" type="parTrans" cxnId="{B172C49B-44AF-2342-A4CA-D5E57A9642D8}">
      <dgm:prSet/>
      <dgm:spPr/>
    </dgm:pt>
    <dgm:pt modelId="{DEF0FFFF-4972-AE48-8CC9-678569BA5542}" type="sibTrans" cxnId="{B172C49B-44AF-2342-A4CA-D5E57A9642D8}">
      <dgm:prSet/>
      <dgm:spPr/>
    </dgm:pt>
    <dgm:pt modelId="{587A7AF8-4D31-D240-8F6B-C8412E9941EE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SRH</a:t>
          </a:r>
        </a:p>
      </dgm:t>
    </dgm:pt>
    <dgm:pt modelId="{D28FAC08-7CD9-124E-8602-0BA3BBDF0AA0}" type="parTrans" cxnId="{22652192-1C53-D84A-9AFC-BF8A37E8B74D}">
      <dgm:prSet/>
      <dgm:spPr/>
    </dgm:pt>
    <dgm:pt modelId="{245B70AD-885D-E943-B746-51F19F4DB3C7}" type="sibTrans" cxnId="{22652192-1C53-D84A-9AFC-BF8A37E8B74D}">
      <dgm:prSet/>
      <dgm:spPr/>
    </dgm:pt>
    <dgm:pt modelId="{24378775-E339-6D43-944C-FDBC32F7A43A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GH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Somatotropin</a:t>
          </a:r>
        </a:p>
      </dgm:t>
    </dgm:pt>
    <dgm:pt modelId="{503DF029-0F6A-264D-BABC-03203B31C96F}" type="parTrans" cxnId="{EB1123F3-5C93-DA44-A0CD-246F67EBEFAB}">
      <dgm:prSet/>
      <dgm:spPr/>
    </dgm:pt>
    <dgm:pt modelId="{322AD01D-42D1-6F49-BD76-1C3D84D6DB42}" type="sibTrans" cxnId="{EB1123F3-5C93-DA44-A0CD-246F67EBEFAB}">
      <dgm:prSet/>
      <dgm:spPr/>
    </dgm:pt>
    <dgm:pt modelId="{FD7F4E23-017C-4144-9653-B6EFC87A0CDD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Liver, Bone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Muscle</a:t>
          </a:r>
        </a:p>
      </dgm:t>
    </dgm:pt>
    <dgm:pt modelId="{24918BFA-A0FB-2542-8EBC-1B4BACBE57DB}" type="parTrans" cxnId="{4CE824CF-124C-1E4C-BBA7-961F1314AC8C}">
      <dgm:prSet/>
      <dgm:spPr/>
    </dgm:pt>
    <dgm:pt modelId="{17532BEB-2CEA-2847-BC35-3927011C3EDE}" type="sibTrans" cxnId="{4CE824CF-124C-1E4C-BBA7-961F1314AC8C}">
      <dgm:prSet/>
      <dgm:spPr/>
    </dgm:pt>
    <dgm:pt modelId="{CEC0E4E7-78D9-604F-8DFD-F78715B78BFC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PPRH</a:t>
          </a:r>
        </a:p>
      </dgm:t>
    </dgm:pt>
    <dgm:pt modelId="{B5D7409F-7BEE-204B-9CD9-EAD99040C3CF}" type="parTrans" cxnId="{56F81B84-F92B-9D40-B17D-E12682ED5AD4}">
      <dgm:prSet/>
      <dgm:spPr/>
    </dgm:pt>
    <dgm:pt modelId="{F9F6A6D4-1B84-E146-8DE6-492F7D69D6B2}" type="sibTrans" cxnId="{56F81B84-F92B-9D40-B17D-E12682ED5AD4}">
      <dgm:prSet/>
      <dgm:spPr/>
    </dgm:pt>
    <dgm:pt modelId="{3F82676F-08C4-9940-B678-8731248E2A82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ADH</a:t>
          </a:r>
        </a:p>
      </dgm:t>
    </dgm:pt>
    <dgm:pt modelId="{AC5B015A-6673-344B-BAB7-4B030D92BF74}" type="parTrans" cxnId="{D9B365B8-9DD6-A34F-9440-AC84156C9103}">
      <dgm:prSet/>
      <dgm:spPr/>
    </dgm:pt>
    <dgm:pt modelId="{4D8315A8-D1CF-CE4E-90B9-E2E92E89B7E4}" type="sibTrans" cxnId="{D9B365B8-9DD6-A34F-9440-AC84156C9103}">
      <dgm:prSet/>
      <dgm:spPr/>
    </dgm:pt>
    <dgm:pt modelId="{ECE09E06-5AEF-DA4D-938D-95A84715B906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Nephrons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Blood Vessels</a:t>
          </a:r>
        </a:p>
      </dgm:t>
    </dgm:pt>
    <dgm:pt modelId="{0363F12D-DC6C-184C-911C-181B7EA0DBF5}" type="parTrans" cxnId="{C93A380A-EB5F-0F41-AD71-B6EBD9F06F8E}">
      <dgm:prSet/>
      <dgm:spPr/>
    </dgm:pt>
    <dgm:pt modelId="{3128AF0F-592F-0648-9A6C-EECBC7647155}" type="sibTrans" cxnId="{C93A380A-EB5F-0F41-AD71-B6EBD9F06F8E}">
      <dgm:prSet/>
      <dgm:spPr/>
    </dgm:pt>
    <dgm:pt modelId="{FF69E8CD-8DB3-4440-BAAC-44B020A6C59A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Oxytocin</a:t>
          </a:r>
        </a:p>
      </dgm:t>
    </dgm:pt>
    <dgm:pt modelId="{E0721321-01FF-734B-B04E-4241033039C7}" type="parTrans" cxnId="{99ADFEF5-EB74-EB45-AD8B-DAF051F45FC6}">
      <dgm:prSet/>
      <dgm:spPr/>
    </dgm:pt>
    <dgm:pt modelId="{BDA12B36-7F61-4746-9D40-CC0E31E8C704}" type="sibTrans" cxnId="{99ADFEF5-EB74-EB45-AD8B-DAF051F45FC6}">
      <dgm:prSet/>
      <dgm:spPr/>
    </dgm:pt>
    <dgm:pt modelId="{ADABE2AB-A574-484B-8F9D-E16525B21CB0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 Narrow" panose="020B0604020202020204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Mamm. Glands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Uterus</a:t>
          </a:r>
        </a:p>
      </dgm:t>
    </dgm:pt>
    <dgm:pt modelId="{75CA5888-7587-2C4A-B28B-297456C47EEE}" type="parTrans" cxnId="{7C7E66A3-DD72-CF42-9891-554037BF0815}">
      <dgm:prSet/>
      <dgm:spPr/>
    </dgm:pt>
    <dgm:pt modelId="{C8E7ABCC-5763-0D49-86EE-F84E957A39DD}" type="sibTrans" cxnId="{7C7E66A3-DD72-CF42-9891-554037BF0815}">
      <dgm:prSet/>
      <dgm:spPr/>
    </dgm:pt>
    <dgm:pt modelId="{EF53FDA2-6E78-7B4C-A7CE-1393A9310A85}" type="pres">
      <dgm:prSet presAssocID="{D7F7F0E3-35B0-EC42-94C1-70F9E6F61F9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2894CA8-75AB-A246-BFE3-3A6BEB96BCA4}" type="pres">
      <dgm:prSet presAssocID="{CF098AC7-3DA3-D342-8DB1-2111BB07F255}" presName="hierRoot1" presStyleCnt="0">
        <dgm:presLayoutVars>
          <dgm:hierBranch/>
        </dgm:presLayoutVars>
      </dgm:prSet>
      <dgm:spPr/>
    </dgm:pt>
    <dgm:pt modelId="{7683003D-B8EF-2E4B-BB4B-2809F6A01934}" type="pres">
      <dgm:prSet presAssocID="{CF098AC7-3DA3-D342-8DB1-2111BB07F255}" presName="rootComposite1" presStyleCnt="0"/>
      <dgm:spPr/>
    </dgm:pt>
    <dgm:pt modelId="{AFB2F4DE-1C20-8C43-BD37-51E146F0BD82}" type="pres">
      <dgm:prSet presAssocID="{CF098AC7-3DA3-D342-8DB1-2111BB07F255}" presName="rootText1" presStyleLbl="node0" presStyleIdx="0" presStyleCnt="1">
        <dgm:presLayoutVars>
          <dgm:chPref val="3"/>
        </dgm:presLayoutVars>
      </dgm:prSet>
      <dgm:spPr/>
    </dgm:pt>
    <dgm:pt modelId="{20DF8AE9-9E13-9B4D-B325-39B1EFC32958}" type="pres">
      <dgm:prSet presAssocID="{CF098AC7-3DA3-D342-8DB1-2111BB07F255}" presName="rootConnector1" presStyleLbl="node1" presStyleIdx="0" presStyleCnt="0"/>
      <dgm:spPr/>
    </dgm:pt>
    <dgm:pt modelId="{66D135A0-DB39-274F-B72F-9952BBBB483E}" type="pres">
      <dgm:prSet presAssocID="{CF098AC7-3DA3-D342-8DB1-2111BB07F255}" presName="hierChild2" presStyleCnt="0"/>
      <dgm:spPr/>
    </dgm:pt>
    <dgm:pt modelId="{869E4CE7-70C8-544F-BBA2-D108745A86CF}" type="pres">
      <dgm:prSet presAssocID="{59D704F3-FD67-524E-A5B2-0B0561B54FEF}" presName="Name35" presStyleLbl="parChTrans1D2" presStyleIdx="0" presStyleCnt="6"/>
      <dgm:spPr/>
    </dgm:pt>
    <dgm:pt modelId="{127E83DF-6447-7749-980D-087C9CAF2E08}" type="pres">
      <dgm:prSet presAssocID="{4C90EAFE-7106-3240-8F38-DAEBBE4E3F36}" presName="hierRoot2" presStyleCnt="0">
        <dgm:presLayoutVars>
          <dgm:hierBranch/>
        </dgm:presLayoutVars>
      </dgm:prSet>
      <dgm:spPr/>
    </dgm:pt>
    <dgm:pt modelId="{8AE6A79D-FDAE-0940-8A25-F6547AC311F0}" type="pres">
      <dgm:prSet presAssocID="{4C90EAFE-7106-3240-8F38-DAEBBE4E3F36}" presName="rootComposite" presStyleCnt="0"/>
      <dgm:spPr/>
    </dgm:pt>
    <dgm:pt modelId="{C9104177-053E-344A-940A-A8D194DF916D}" type="pres">
      <dgm:prSet presAssocID="{4C90EAFE-7106-3240-8F38-DAEBBE4E3F36}" presName="rootText" presStyleLbl="node2" presStyleIdx="0" presStyleCnt="6">
        <dgm:presLayoutVars>
          <dgm:chPref val="3"/>
        </dgm:presLayoutVars>
      </dgm:prSet>
      <dgm:spPr/>
    </dgm:pt>
    <dgm:pt modelId="{308787E8-CBFE-8741-B7EC-3A082334FA80}" type="pres">
      <dgm:prSet presAssocID="{4C90EAFE-7106-3240-8F38-DAEBBE4E3F36}" presName="rootConnector" presStyleLbl="node2" presStyleIdx="0" presStyleCnt="6"/>
      <dgm:spPr/>
    </dgm:pt>
    <dgm:pt modelId="{D1D6474B-B57B-1E45-B0BE-BEAA538C96E2}" type="pres">
      <dgm:prSet presAssocID="{4C90EAFE-7106-3240-8F38-DAEBBE4E3F36}" presName="hierChild4" presStyleCnt="0"/>
      <dgm:spPr/>
    </dgm:pt>
    <dgm:pt modelId="{B43E7399-DAA9-E145-91A9-166DA0BD68ED}" type="pres">
      <dgm:prSet presAssocID="{9EF02A24-7427-BF43-874F-3627082B11E2}" presName="Name35" presStyleLbl="parChTrans1D3" presStyleIdx="0" presStyleCnt="8"/>
      <dgm:spPr/>
    </dgm:pt>
    <dgm:pt modelId="{4FE8CE46-4BA6-1C4A-9207-236200A7A285}" type="pres">
      <dgm:prSet presAssocID="{FBC581AC-2FB0-1D46-B52A-56BED05155E2}" presName="hierRoot2" presStyleCnt="0">
        <dgm:presLayoutVars>
          <dgm:hierBranch/>
        </dgm:presLayoutVars>
      </dgm:prSet>
      <dgm:spPr/>
    </dgm:pt>
    <dgm:pt modelId="{2C504463-4CE1-3D4B-A397-518C5E8861F7}" type="pres">
      <dgm:prSet presAssocID="{FBC581AC-2FB0-1D46-B52A-56BED05155E2}" presName="rootComposite" presStyleCnt="0"/>
      <dgm:spPr/>
    </dgm:pt>
    <dgm:pt modelId="{A576064C-DB5C-A34D-85F5-B37EFE46E629}" type="pres">
      <dgm:prSet presAssocID="{FBC581AC-2FB0-1D46-B52A-56BED05155E2}" presName="rootText" presStyleLbl="node3" presStyleIdx="0" presStyleCnt="8">
        <dgm:presLayoutVars>
          <dgm:chPref val="3"/>
        </dgm:presLayoutVars>
      </dgm:prSet>
      <dgm:spPr/>
    </dgm:pt>
    <dgm:pt modelId="{308B3919-7A7D-3B4A-8D08-B415288FC290}" type="pres">
      <dgm:prSet presAssocID="{FBC581AC-2FB0-1D46-B52A-56BED05155E2}" presName="rootConnector" presStyleLbl="node3" presStyleIdx="0" presStyleCnt="8"/>
      <dgm:spPr/>
    </dgm:pt>
    <dgm:pt modelId="{C379FC99-277F-354D-BF25-D2F40FE861ED}" type="pres">
      <dgm:prSet presAssocID="{FBC581AC-2FB0-1D46-B52A-56BED05155E2}" presName="hierChild4" presStyleCnt="0"/>
      <dgm:spPr/>
    </dgm:pt>
    <dgm:pt modelId="{7FC32232-9559-C742-9228-54750A51E5F8}" type="pres">
      <dgm:prSet presAssocID="{1318EAD7-1C8D-CB45-AE86-01173A0DB385}" presName="Name35" presStyleLbl="parChTrans1D4" presStyleIdx="0" presStyleCnt="12"/>
      <dgm:spPr/>
    </dgm:pt>
    <dgm:pt modelId="{83BB960C-0E95-CB4F-A15E-E4CC0A32193A}" type="pres">
      <dgm:prSet presAssocID="{74B7F458-6A33-2E42-8435-41DC26F948BA}" presName="hierRoot2" presStyleCnt="0">
        <dgm:presLayoutVars>
          <dgm:hierBranch/>
        </dgm:presLayoutVars>
      </dgm:prSet>
      <dgm:spPr/>
    </dgm:pt>
    <dgm:pt modelId="{DB8A7BA8-0818-A94C-962F-CC29AB22CCC7}" type="pres">
      <dgm:prSet presAssocID="{74B7F458-6A33-2E42-8435-41DC26F948BA}" presName="rootComposite" presStyleCnt="0"/>
      <dgm:spPr/>
    </dgm:pt>
    <dgm:pt modelId="{0BC85325-0E8D-B14F-A6F9-2CFF02EF030C}" type="pres">
      <dgm:prSet presAssocID="{74B7F458-6A33-2E42-8435-41DC26F948BA}" presName="rootText" presStyleLbl="node4" presStyleIdx="0" presStyleCnt="12">
        <dgm:presLayoutVars>
          <dgm:chPref val="3"/>
        </dgm:presLayoutVars>
      </dgm:prSet>
      <dgm:spPr/>
    </dgm:pt>
    <dgm:pt modelId="{617071FC-41F9-964B-8494-693FF505CAFA}" type="pres">
      <dgm:prSet presAssocID="{74B7F458-6A33-2E42-8435-41DC26F948BA}" presName="rootConnector" presStyleLbl="node4" presStyleIdx="0" presStyleCnt="12"/>
      <dgm:spPr/>
    </dgm:pt>
    <dgm:pt modelId="{3F856314-A47D-EF4E-9DBA-2154218BED3E}" type="pres">
      <dgm:prSet presAssocID="{74B7F458-6A33-2E42-8435-41DC26F948BA}" presName="hierChild4" presStyleCnt="0"/>
      <dgm:spPr/>
    </dgm:pt>
    <dgm:pt modelId="{9573C1D9-3417-D445-95F8-1071275B4227}" type="pres">
      <dgm:prSet presAssocID="{9EE14CF6-04AE-D24F-AD9C-ECC884B7BCA9}" presName="Name35" presStyleLbl="parChTrans1D4" presStyleIdx="1" presStyleCnt="12"/>
      <dgm:spPr/>
    </dgm:pt>
    <dgm:pt modelId="{084FBC81-7D6F-794F-B896-193CFE25E65A}" type="pres">
      <dgm:prSet presAssocID="{B84D6982-78E5-F44A-B76A-E619D15FD573}" presName="hierRoot2" presStyleCnt="0">
        <dgm:presLayoutVars>
          <dgm:hierBranch val="r"/>
        </dgm:presLayoutVars>
      </dgm:prSet>
      <dgm:spPr/>
    </dgm:pt>
    <dgm:pt modelId="{9293B596-5D97-5B45-8EB9-EFC89B5D4804}" type="pres">
      <dgm:prSet presAssocID="{B84D6982-78E5-F44A-B76A-E619D15FD573}" presName="rootComposite" presStyleCnt="0"/>
      <dgm:spPr/>
    </dgm:pt>
    <dgm:pt modelId="{BE7E1DA8-6545-5A44-8482-C4DEEDB9D510}" type="pres">
      <dgm:prSet presAssocID="{B84D6982-78E5-F44A-B76A-E619D15FD573}" presName="rootText" presStyleLbl="node4" presStyleIdx="1" presStyleCnt="12">
        <dgm:presLayoutVars>
          <dgm:chPref val="3"/>
        </dgm:presLayoutVars>
      </dgm:prSet>
      <dgm:spPr/>
    </dgm:pt>
    <dgm:pt modelId="{FA08C4A6-D93A-FE4C-8212-C8B494DA721B}" type="pres">
      <dgm:prSet presAssocID="{B84D6982-78E5-F44A-B76A-E619D15FD573}" presName="rootConnector" presStyleLbl="node4" presStyleIdx="1" presStyleCnt="12"/>
      <dgm:spPr/>
    </dgm:pt>
    <dgm:pt modelId="{CF704F38-2C9C-3E4B-A0F6-A091A0C89CE7}" type="pres">
      <dgm:prSet presAssocID="{B84D6982-78E5-F44A-B76A-E619D15FD573}" presName="hierChild4" presStyleCnt="0"/>
      <dgm:spPr/>
    </dgm:pt>
    <dgm:pt modelId="{B45B101F-528D-D94A-B3AF-48BDA2E7DB2D}" type="pres">
      <dgm:prSet presAssocID="{B84D6982-78E5-F44A-B76A-E619D15FD573}" presName="hierChild5" presStyleCnt="0"/>
      <dgm:spPr/>
    </dgm:pt>
    <dgm:pt modelId="{6C36E130-F0A3-9749-9C91-6232A976E8D8}" type="pres">
      <dgm:prSet presAssocID="{74B7F458-6A33-2E42-8435-41DC26F948BA}" presName="hierChild5" presStyleCnt="0"/>
      <dgm:spPr/>
    </dgm:pt>
    <dgm:pt modelId="{9BDCB676-0CDA-A843-8259-362CC2110EA0}" type="pres">
      <dgm:prSet presAssocID="{FBC581AC-2FB0-1D46-B52A-56BED05155E2}" presName="hierChild5" presStyleCnt="0"/>
      <dgm:spPr/>
    </dgm:pt>
    <dgm:pt modelId="{4A680781-95C1-464A-A2B4-35A69A91D09C}" type="pres">
      <dgm:prSet presAssocID="{4C90EAFE-7106-3240-8F38-DAEBBE4E3F36}" presName="hierChild5" presStyleCnt="0"/>
      <dgm:spPr/>
    </dgm:pt>
    <dgm:pt modelId="{D6A79D63-EA69-4144-892F-F1041BDE6FDE}" type="pres">
      <dgm:prSet presAssocID="{EB38E5BB-F47A-604A-AD00-FBD3E31A631B}" presName="Name35" presStyleLbl="parChTrans1D2" presStyleIdx="1" presStyleCnt="6"/>
      <dgm:spPr/>
    </dgm:pt>
    <dgm:pt modelId="{5642586A-EA3E-E545-86FA-8E775C69DE07}" type="pres">
      <dgm:prSet presAssocID="{65805779-78B2-2440-A306-6C0949F50580}" presName="hierRoot2" presStyleCnt="0">
        <dgm:presLayoutVars>
          <dgm:hierBranch/>
        </dgm:presLayoutVars>
      </dgm:prSet>
      <dgm:spPr/>
    </dgm:pt>
    <dgm:pt modelId="{68616C82-D34D-364B-B1AC-FC63C854DC85}" type="pres">
      <dgm:prSet presAssocID="{65805779-78B2-2440-A306-6C0949F50580}" presName="rootComposite" presStyleCnt="0"/>
      <dgm:spPr/>
    </dgm:pt>
    <dgm:pt modelId="{AD477767-8A07-EE4A-A716-9AD6B07D2362}" type="pres">
      <dgm:prSet presAssocID="{65805779-78B2-2440-A306-6C0949F50580}" presName="rootText" presStyleLbl="node2" presStyleIdx="1" presStyleCnt="6">
        <dgm:presLayoutVars>
          <dgm:chPref val="3"/>
        </dgm:presLayoutVars>
      </dgm:prSet>
      <dgm:spPr/>
    </dgm:pt>
    <dgm:pt modelId="{5B2B5AF6-651C-DE44-8AC1-59364D482C8D}" type="pres">
      <dgm:prSet presAssocID="{65805779-78B2-2440-A306-6C0949F50580}" presName="rootConnector" presStyleLbl="node2" presStyleIdx="1" presStyleCnt="6"/>
      <dgm:spPr/>
    </dgm:pt>
    <dgm:pt modelId="{EC8963BA-3E65-4D47-AAE5-21086BF084A6}" type="pres">
      <dgm:prSet presAssocID="{65805779-78B2-2440-A306-6C0949F50580}" presName="hierChild4" presStyleCnt="0"/>
      <dgm:spPr/>
    </dgm:pt>
    <dgm:pt modelId="{E03A9CDF-083D-4841-ADDF-4ECE03D50E8E}" type="pres">
      <dgm:prSet presAssocID="{2FF9F764-B75E-BA4D-BA5C-8F45FC2995C5}" presName="Name35" presStyleLbl="parChTrans1D3" presStyleIdx="1" presStyleCnt="8"/>
      <dgm:spPr/>
    </dgm:pt>
    <dgm:pt modelId="{60E0195D-86D9-034E-B484-8C1512438AF7}" type="pres">
      <dgm:prSet presAssocID="{B95988AD-6DBE-954C-91CD-8E135AB91346}" presName="hierRoot2" presStyleCnt="0">
        <dgm:presLayoutVars>
          <dgm:hierBranch/>
        </dgm:presLayoutVars>
      </dgm:prSet>
      <dgm:spPr/>
    </dgm:pt>
    <dgm:pt modelId="{5BBA6A02-A839-ED47-B797-A9A1C78690E1}" type="pres">
      <dgm:prSet presAssocID="{B95988AD-6DBE-954C-91CD-8E135AB91346}" presName="rootComposite" presStyleCnt="0"/>
      <dgm:spPr/>
    </dgm:pt>
    <dgm:pt modelId="{7EE33774-3DC8-2946-AC78-4B469ACBF92D}" type="pres">
      <dgm:prSet presAssocID="{B95988AD-6DBE-954C-91CD-8E135AB91346}" presName="rootText" presStyleLbl="node3" presStyleIdx="1" presStyleCnt="8">
        <dgm:presLayoutVars>
          <dgm:chPref val="3"/>
        </dgm:presLayoutVars>
      </dgm:prSet>
      <dgm:spPr/>
    </dgm:pt>
    <dgm:pt modelId="{38377C77-6EB6-B746-84C5-7E7A15686F0D}" type="pres">
      <dgm:prSet presAssocID="{B95988AD-6DBE-954C-91CD-8E135AB91346}" presName="rootConnector" presStyleLbl="node3" presStyleIdx="1" presStyleCnt="8"/>
      <dgm:spPr/>
    </dgm:pt>
    <dgm:pt modelId="{83FF1EE3-4FF3-5B46-BD2B-361EFA09BB53}" type="pres">
      <dgm:prSet presAssocID="{B95988AD-6DBE-954C-91CD-8E135AB91346}" presName="hierChild4" presStyleCnt="0"/>
      <dgm:spPr/>
    </dgm:pt>
    <dgm:pt modelId="{2CE8DB77-0258-BF4B-8EC6-E67CFEC5221A}" type="pres">
      <dgm:prSet presAssocID="{E40C3A01-4006-0A4D-98AE-6C20A7D35B03}" presName="Name35" presStyleLbl="parChTrans1D4" presStyleIdx="2" presStyleCnt="12"/>
      <dgm:spPr/>
    </dgm:pt>
    <dgm:pt modelId="{E14362E6-752B-9E4A-A641-C01BF7B18818}" type="pres">
      <dgm:prSet presAssocID="{2DDA7784-7ABB-4942-BACC-674A16FFEF22}" presName="hierRoot2" presStyleCnt="0">
        <dgm:presLayoutVars>
          <dgm:hierBranch/>
        </dgm:presLayoutVars>
      </dgm:prSet>
      <dgm:spPr/>
    </dgm:pt>
    <dgm:pt modelId="{EB06DBFD-2CDD-734A-B46B-BC236ECCF870}" type="pres">
      <dgm:prSet presAssocID="{2DDA7784-7ABB-4942-BACC-674A16FFEF22}" presName="rootComposite" presStyleCnt="0"/>
      <dgm:spPr/>
    </dgm:pt>
    <dgm:pt modelId="{33549A73-D59F-A14B-80A6-9621541C455C}" type="pres">
      <dgm:prSet presAssocID="{2DDA7784-7ABB-4942-BACC-674A16FFEF22}" presName="rootText" presStyleLbl="node4" presStyleIdx="2" presStyleCnt="12">
        <dgm:presLayoutVars>
          <dgm:chPref val="3"/>
        </dgm:presLayoutVars>
      </dgm:prSet>
      <dgm:spPr/>
    </dgm:pt>
    <dgm:pt modelId="{7EA07FBF-B779-AA44-94E1-54CA43F37688}" type="pres">
      <dgm:prSet presAssocID="{2DDA7784-7ABB-4942-BACC-674A16FFEF22}" presName="rootConnector" presStyleLbl="node4" presStyleIdx="2" presStyleCnt="12"/>
      <dgm:spPr/>
    </dgm:pt>
    <dgm:pt modelId="{060AD622-F2D3-3643-A6B8-1AD5984C61BB}" type="pres">
      <dgm:prSet presAssocID="{2DDA7784-7ABB-4942-BACC-674A16FFEF22}" presName="hierChild4" presStyleCnt="0"/>
      <dgm:spPr/>
    </dgm:pt>
    <dgm:pt modelId="{5F537013-F2D8-2740-9C5C-BC79A2754B6F}" type="pres">
      <dgm:prSet presAssocID="{C97BFFD4-03C8-B042-84E7-0E9E4F14624D}" presName="Name35" presStyleLbl="parChTrans1D4" presStyleIdx="3" presStyleCnt="12"/>
      <dgm:spPr/>
    </dgm:pt>
    <dgm:pt modelId="{3BDDC151-4161-6F4E-8057-5C333B173DD1}" type="pres">
      <dgm:prSet presAssocID="{9BCCA4DC-F58B-0B44-8EB5-3C479A7FB487}" presName="hierRoot2" presStyleCnt="0">
        <dgm:presLayoutVars>
          <dgm:hierBranch val="r"/>
        </dgm:presLayoutVars>
      </dgm:prSet>
      <dgm:spPr/>
    </dgm:pt>
    <dgm:pt modelId="{AAD7AC0E-D701-6843-9A7D-74F036E551B1}" type="pres">
      <dgm:prSet presAssocID="{9BCCA4DC-F58B-0B44-8EB5-3C479A7FB487}" presName="rootComposite" presStyleCnt="0"/>
      <dgm:spPr/>
    </dgm:pt>
    <dgm:pt modelId="{08964125-8CA5-CE43-9BCA-BD3465418155}" type="pres">
      <dgm:prSet presAssocID="{9BCCA4DC-F58B-0B44-8EB5-3C479A7FB487}" presName="rootText" presStyleLbl="node4" presStyleIdx="3" presStyleCnt="12">
        <dgm:presLayoutVars>
          <dgm:chPref val="3"/>
        </dgm:presLayoutVars>
      </dgm:prSet>
      <dgm:spPr/>
    </dgm:pt>
    <dgm:pt modelId="{1EDE3224-61D6-5148-9CAF-4534A3002080}" type="pres">
      <dgm:prSet presAssocID="{9BCCA4DC-F58B-0B44-8EB5-3C479A7FB487}" presName="rootConnector" presStyleLbl="node4" presStyleIdx="3" presStyleCnt="12"/>
      <dgm:spPr/>
    </dgm:pt>
    <dgm:pt modelId="{0F378653-03B5-744D-95B4-ABF4F0781493}" type="pres">
      <dgm:prSet presAssocID="{9BCCA4DC-F58B-0B44-8EB5-3C479A7FB487}" presName="hierChild4" presStyleCnt="0"/>
      <dgm:spPr/>
    </dgm:pt>
    <dgm:pt modelId="{6DBB309A-B966-3848-9698-1D11B7EDF6D6}" type="pres">
      <dgm:prSet presAssocID="{9BCCA4DC-F58B-0B44-8EB5-3C479A7FB487}" presName="hierChild5" presStyleCnt="0"/>
      <dgm:spPr/>
    </dgm:pt>
    <dgm:pt modelId="{C9178162-277B-E546-A6E8-0ABBA343DBE1}" type="pres">
      <dgm:prSet presAssocID="{2DDA7784-7ABB-4942-BACC-674A16FFEF22}" presName="hierChild5" presStyleCnt="0"/>
      <dgm:spPr/>
    </dgm:pt>
    <dgm:pt modelId="{2521E606-003B-8746-8A83-7238B1ECE1AF}" type="pres">
      <dgm:prSet presAssocID="{B95988AD-6DBE-954C-91CD-8E135AB91346}" presName="hierChild5" presStyleCnt="0"/>
      <dgm:spPr/>
    </dgm:pt>
    <dgm:pt modelId="{50BACD1F-FE4A-D54C-B22C-40D906E1E0F7}" type="pres">
      <dgm:prSet presAssocID="{65805779-78B2-2440-A306-6C0949F50580}" presName="hierChild5" presStyleCnt="0"/>
      <dgm:spPr/>
    </dgm:pt>
    <dgm:pt modelId="{93B093A9-0CF8-044A-BE7E-9694E6979677}" type="pres">
      <dgm:prSet presAssocID="{5962E62C-3516-574C-98EF-436131312021}" presName="Name35" presStyleLbl="parChTrans1D2" presStyleIdx="2" presStyleCnt="6"/>
      <dgm:spPr/>
    </dgm:pt>
    <dgm:pt modelId="{ED8BBECB-BAE5-4346-9100-4446663776A3}" type="pres">
      <dgm:prSet presAssocID="{A7A9489E-887B-5449-ADF9-24278CAF8A11}" presName="hierRoot2" presStyleCnt="0">
        <dgm:presLayoutVars>
          <dgm:hierBranch/>
        </dgm:presLayoutVars>
      </dgm:prSet>
      <dgm:spPr/>
    </dgm:pt>
    <dgm:pt modelId="{D1BC866F-1251-984A-9E31-927A0B53D12B}" type="pres">
      <dgm:prSet presAssocID="{A7A9489E-887B-5449-ADF9-24278CAF8A11}" presName="rootComposite" presStyleCnt="0"/>
      <dgm:spPr/>
    </dgm:pt>
    <dgm:pt modelId="{C18489BA-942E-9F44-AA60-37E080AF5DB0}" type="pres">
      <dgm:prSet presAssocID="{A7A9489E-887B-5449-ADF9-24278CAF8A11}" presName="rootText" presStyleLbl="node2" presStyleIdx="2" presStyleCnt="6">
        <dgm:presLayoutVars>
          <dgm:chPref val="3"/>
        </dgm:presLayoutVars>
      </dgm:prSet>
      <dgm:spPr/>
    </dgm:pt>
    <dgm:pt modelId="{2CBAB08C-FBA9-E14B-9165-052FBF225051}" type="pres">
      <dgm:prSet presAssocID="{A7A9489E-887B-5449-ADF9-24278CAF8A11}" presName="rootConnector" presStyleLbl="node2" presStyleIdx="2" presStyleCnt="6"/>
      <dgm:spPr/>
    </dgm:pt>
    <dgm:pt modelId="{CC6F2EF4-1A06-DD47-AB08-EB730B609DCD}" type="pres">
      <dgm:prSet presAssocID="{A7A9489E-887B-5449-ADF9-24278CAF8A11}" presName="hierChild4" presStyleCnt="0"/>
      <dgm:spPr/>
    </dgm:pt>
    <dgm:pt modelId="{DF88B1A6-AAA3-8C41-9F24-13AD60921B15}" type="pres">
      <dgm:prSet presAssocID="{2FBD9F95-840F-D445-84D2-AC1F0A7DACBB}" presName="Name35" presStyleLbl="parChTrans1D3" presStyleIdx="2" presStyleCnt="8"/>
      <dgm:spPr/>
    </dgm:pt>
    <dgm:pt modelId="{E821AB6F-9ECC-0C41-932E-11B1B85E99A3}" type="pres">
      <dgm:prSet presAssocID="{5ABE04A1-4B38-F444-B4F2-2514FE16FFEB}" presName="hierRoot2" presStyleCnt="0">
        <dgm:presLayoutVars>
          <dgm:hierBranch/>
        </dgm:presLayoutVars>
      </dgm:prSet>
      <dgm:spPr/>
    </dgm:pt>
    <dgm:pt modelId="{2F9EEF34-35AA-D74D-9C05-258FC553000E}" type="pres">
      <dgm:prSet presAssocID="{5ABE04A1-4B38-F444-B4F2-2514FE16FFEB}" presName="rootComposite" presStyleCnt="0"/>
      <dgm:spPr/>
    </dgm:pt>
    <dgm:pt modelId="{D7A6DD5E-54E2-0E44-9993-BBA1A1FE1CB8}" type="pres">
      <dgm:prSet presAssocID="{5ABE04A1-4B38-F444-B4F2-2514FE16FFEB}" presName="rootText" presStyleLbl="node3" presStyleIdx="2" presStyleCnt="8">
        <dgm:presLayoutVars>
          <dgm:chPref val="3"/>
        </dgm:presLayoutVars>
      </dgm:prSet>
      <dgm:spPr/>
    </dgm:pt>
    <dgm:pt modelId="{641AE568-B17E-B449-A81E-783FBEF39CFB}" type="pres">
      <dgm:prSet presAssocID="{5ABE04A1-4B38-F444-B4F2-2514FE16FFEB}" presName="rootConnector" presStyleLbl="node3" presStyleIdx="2" presStyleCnt="8"/>
      <dgm:spPr/>
    </dgm:pt>
    <dgm:pt modelId="{7527F86F-831E-044C-AFBB-6921FCCAFBD7}" type="pres">
      <dgm:prSet presAssocID="{5ABE04A1-4B38-F444-B4F2-2514FE16FFEB}" presName="hierChild4" presStyleCnt="0"/>
      <dgm:spPr/>
    </dgm:pt>
    <dgm:pt modelId="{1CDF47FA-044A-1C43-8F73-B7C5373ED184}" type="pres">
      <dgm:prSet presAssocID="{A3E3B727-B76D-3F46-8C13-CCDD10CCA31C}" presName="Name35" presStyleLbl="parChTrans1D4" presStyleIdx="4" presStyleCnt="12"/>
      <dgm:spPr/>
    </dgm:pt>
    <dgm:pt modelId="{1D59241D-448E-4A45-981D-5FD3E32D1D2D}" type="pres">
      <dgm:prSet presAssocID="{C40CAA9F-1F16-B74E-8E8D-25566AB41D3B}" presName="hierRoot2" presStyleCnt="0">
        <dgm:presLayoutVars>
          <dgm:hierBranch/>
        </dgm:presLayoutVars>
      </dgm:prSet>
      <dgm:spPr/>
    </dgm:pt>
    <dgm:pt modelId="{6946F05B-C8EF-7546-8EAF-21C878F19952}" type="pres">
      <dgm:prSet presAssocID="{C40CAA9F-1F16-B74E-8E8D-25566AB41D3B}" presName="rootComposite" presStyleCnt="0"/>
      <dgm:spPr/>
    </dgm:pt>
    <dgm:pt modelId="{8BEEE251-C812-2F43-8DAD-DFE54C3B13F2}" type="pres">
      <dgm:prSet presAssocID="{C40CAA9F-1F16-B74E-8E8D-25566AB41D3B}" presName="rootText" presStyleLbl="node4" presStyleIdx="4" presStyleCnt="12">
        <dgm:presLayoutVars>
          <dgm:chPref val="3"/>
        </dgm:presLayoutVars>
      </dgm:prSet>
      <dgm:spPr/>
    </dgm:pt>
    <dgm:pt modelId="{948ABFB5-5F63-CA44-98D4-62D9106E73E9}" type="pres">
      <dgm:prSet presAssocID="{C40CAA9F-1F16-B74E-8E8D-25566AB41D3B}" presName="rootConnector" presStyleLbl="node4" presStyleIdx="4" presStyleCnt="12"/>
      <dgm:spPr/>
    </dgm:pt>
    <dgm:pt modelId="{9A47875A-F50A-4E41-8143-85F18A078EC8}" type="pres">
      <dgm:prSet presAssocID="{C40CAA9F-1F16-B74E-8E8D-25566AB41D3B}" presName="hierChild4" presStyleCnt="0"/>
      <dgm:spPr/>
    </dgm:pt>
    <dgm:pt modelId="{E409E96B-C741-3C4A-8B4E-92C5F3B2B762}" type="pres">
      <dgm:prSet presAssocID="{57D78D98-E11C-C040-A9E9-8B3E77E06212}" presName="Name35" presStyleLbl="parChTrans1D4" presStyleIdx="5" presStyleCnt="12"/>
      <dgm:spPr/>
    </dgm:pt>
    <dgm:pt modelId="{8D7D8022-51E2-414E-B2F5-CA87946B99F6}" type="pres">
      <dgm:prSet presAssocID="{FD3DCB48-9CC3-DE4C-BDB4-4E677F3413F9}" presName="hierRoot2" presStyleCnt="0">
        <dgm:presLayoutVars>
          <dgm:hierBranch val="r"/>
        </dgm:presLayoutVars>
      </dgm:prSet>
      <dgm:spPr/>
    </dgm:pt>
    <dgm:pt modelId="{1397C0E2-C534-324F-851B-4354131EEF2D}" type="pres">
      <dgm:prSet presAssocID="{FD3DCB48-9CC3-DE4C-BDB4-4E677F3413F9}" presName="rootComposite" presStyleCnt="0"/>
      <dgm:spPr/>
    </dgm:pt>
    <dgm:pt modelId="{19134F17-9465-B544-9449-1CAFA212456E}" type="pres">
      <dgm:prSet presAssocID="{FD3DCB48-9CC3-DE4C-BDB4-4E677F3413F9}" presName="rootText" presStyleLbl="node4" presStyleIdx="5" presStyleCnt="12">
        <dgm:presLayoutVars>
          <dgm:chPref val="3"/>
        </dgm:presLayoutVars>
      </dgm:prSet>
      <dgm:spPr/>
    </dgm:pt>
    <dgm:pt modelId="{BB96096E-1EC2-F445-8AAF-047CD52D06CA}" type="pres">
      <dgm:prSet presAssocID="{FD3DCB48-9CC3-DE4C-BDB4-4E677F3413F9}" presName="rootConnector" presStyleLbl="node4" presStyleIdx="5" presStyleCnt="12"/>
      <dgm:spPr/>
    </dgm:pt>
    <dgm:pt modelId="{467CD720-6E38-914B-AE2F-97F1D017C9E3}" type="pres">
      <dgm:prSet presAssocID="{FD3DCB48-9CC3-DE4C-BDB4-4E677F3413F9}" presName="hierChild4" presStyleCnt="0"/>
      <dgm:spPr/>
    </dgm:pt>
    <dgm:pt modelId="{D3230C0E-A684-8449-AB86-F95FB58CA610}" type="pres">
      <dgm:prSet presAssocID="{FD3DCB48-9CC3-DE4C-BDB4-4E677F3413F9}" presName="hierChild5" presStyleCnt="0"/>
      <dgm:spPr/>
    </dgm:pt>
    <dgm:pt modelId="{F885A5C2-4CDF-354E-97B6-1A26BAB0FF2B}" type="pres">
      <dgm:prSet presAssocID="{C40CAA9F-1F16-B74E-8E8D-25566AB41D3B}" presName="hierChild5" presStyleCnt="0"/>
      <dgm:spPr/>
    </dgm:pt>
    <dgm:pt modelId="{12AB012A-4105-3047-B52A-51EAF55FF083}" type="pres">
      <dgm:prSet presAssocID="{5ABE04A1-4B38-F444-B4F2-2514FE16FFEB}" presName="hierChild5" presStyleCnt="0"/>
      <dgm:spPr/>
    </dgm:pt>
    <dgm:pt modelId="{80781C1B-0400-7041-801F-48A34495FE1F}" type="pres">
      <dgm:prSet presAssocID="{A3B9A406-198B-2C4B-A833-12026C68F353}" presName="Name35" presStyleLbl="parChTrans1D3" presStyleIdx="3" presStyleCnt="8"/>
      <dgm:spPr/>
    </dgm:pt>
    <dgm:pt modelId="{3D09054D-D14D-9E4C-8A65-358B771398B7}" type="pres">
      <dgm:prSet presAssocID="{C2CD9B46-147F-5343-9E1A-DD45CC667FE8}" presName="hierRoot2" presStyleCnt="0">
        <dgm:presLayoutVars>
          <dgm:hierBranch/>
        </dgm:presLayoutVars>
      </dgm:prSet>
      <dgm:spPr/>
    </dgm:pt>
    <dgm:pt modelId="{9CA147B5-AC15-DA4C-B8AA-7AF57ADA9A31}" type="pres">
      <dgm:prSet presAssocID="{C2CD9B46-147F-5343-9E1A-DD45CC667FE8}" presName="rootComposite" presStyleCnt="0"/>
      <dgm:spPr/>
    </dgm:pt>
    <dgm:pt modelId="{739E102B-61D9-2145-B0DA-B7A0C9B6A70A}" type="pres">
      <dgm:prSet presAssocID="{C2CD9B46-147F-5343-9E1A-DD45CC667FE8}" presName="rootText" presStyleLbl="node3" presStyleIdx="3" presStyleCnt="8">
        <dgm:presLayoutVars>
          <dgm:chPref val="3"/>
        </dgm:presLayoutVars>
      </dgm:prSet>
      <dgm:spPr/>
    </dgm:pt>
    <dgm:pt modelId="{CBC8E84B-A5BE-5042-B164-66FB2909EAE7}" type="pres">
      <dgm:prSet presAssocID="{C2CD9B46-147F-5343-9E1A-DD45CC667FE8}" presName="rootConnector" presStyleLbl="node3" presStyleIdx="3" presStyleCnt="8"/>
      <dgm:spPr/>
    </dgm:pt>
    <dgm:pt modelId="{AE70B3CF-A9E4-6840-85C0-A007209BEF60}" type="pres">
      <dgm:prSet presAssocID="{C2CD9B46-147F-5343-9E1A-DD45CC667FE8}" presName="hierChild4" presStyleCnt="0"/>
      <dgm:spPr/>
    </dgm:pt>
    <dgm:pt modelId="{A74BBF04-B20A-154F-BEDC-AB6A32D04C24}" type="pres">
      <dgm:prSet presAssocID="{B6DB4A56-2182-A64C-A1BE-53E8DE647F43}" presName="Name35" presStyleLbl="parChTrans1D4" presStyleIdx="6" presStyleCnt="12"/>
      <dgm:spPr/>
    </dgm:pt>
    <dgm:pt modelId="{D4EB4680-9413-C14D-A8FA-4F9E6FD4FB96}" type="pres">
      <dgm:prSet presAssocID="{7546BAE3-120B-B047-899E-987A9E805D7F}" presName="hierRoot2" presStyleCnt="0">
        <dgm:presLayoutVars>
          <dgm:hierBranch/>
        </dgm:presLayoutVars>
      </dgm:prSet>
      <dgm:spPr/>
    </dgm:pt>
    <dgm:pt modelId="{96C0558F-298C-444B-A7E0-C02332F1CC2C}" type="pres">
      <dgm:prSet presAssocID="{7546BAE3-120B-B047-899E-987A9E805D7F}" presName="rootComposite" presStyleCnt="0"/>
      <dgm:spPr/>
    </dgm:pt>
    <dgm:pt modelId="{E1FEE99A-CD55-0240-B5F4-809F0488239B}" type="pres">
      <dgm:prSet presAssocID="{7546BAE3-120B-B047-899E-987A9E805D7F}" presName="rootText" presStyleLbl="node4" presStyleIdx="6" presStyleCnt="12">
        <dgm:presLayoutVars>
          <dgm:chPref val="3"/>
        </dgm:presLayoutVars>
      </dgm:prSet>
      <dgm:spPr/>
    </dgm:pt>
    <dgm:pt modelId="{A827C1E0-7C4B-E44C-B3C9-2B7B39BBFF91}" type="pres">
      <dgm:prSet presAssocID="{7546BAE3-120B-B047-899E-987A9E805D7F}" presName="rootConnector" presStyleLbl="node4" presStyleIdx="6" presStyleCnt="12"/>
      <dgm:spPr/>
    </dgm:pt>
    <dgm:pt modelId="{2F52B980-38B2-FF4F-BE4E-0CF9C1D51B4C}" type="pres">
      <dgm:prSet presAssocID="{7546BAE3-120B-B047-899E-987A9E805D7F}" presName="hierChild4" presStyleCnt="0"/>
      <dgm:spPr/>
    </dgm:pt>
    <dgm:pt modelId="{8FD091D0-10F2-1F41-B9E9-CB65F6CF5950}" type="pres">
      <dgm:prSet presAssocID="{29DB89E4-B8B0-9147-9600-C7C46339931E}" presName="Name35" presStyleLbl="parChTrans1D4" presStyleIdx="7" presStyleCnt="12"/>
      <dgm:spPr/>
    </dgm:pt>
    <dgm:pt modelId="{84E8DE92-6EF9-D447-83DD-7763C203B28F}" type="pres">
      <dgm:prSet presAssocID="{5327474D-DF28-C744-9A3B-745EACEC704A}" presName="hierRoot2" presStyleCnt="0">
        <dgm:presLayoutVars>
          <dgm:hierBranch val="r"/>
        </dgm:presLayoutVars>
      </dgm:prSet>
      <dgm:spPr/>
    </dgm:pt>
    <dgm:pt modelId="{4299E92F-BCCA-9C48-9EB3-1C929F48D4C1}" type="pres">
      <dgm:prSet presAssocID="{5327474D-DF28-C744-9A3B-745EACEC704A}" presName="rootComposite" presStyleCnt="0"/>
      <dgm:spPr/>
    </dgm:pt>
    <dgm:pt modelId="{0E372FB0-2E8B-964E-AF7A-554D013F8CE6}" type="pres">
      <dgm:prSet presAssocID="{5327474D-DF28-C744-9A3B-745EACEC704A}" presName="rootText" presStyleLbl="node4" presStyleIdx="7" presStyleCnt="12">
        <dgm:presLayoutVars>
          <dgm:chPref val="3"/>
        </dgm:presLayoutVars>
      </dgm:prSet>
      <dgm:spPr/>
    </dgm:pt>
    <dgm:pt modelId="{0F1ECAAC-1164-9A46-AD35-B84BAF8E77FE}" type="pres">
      <dgm:prSet presAssocID="{5327474D-DF28-C744-9A3B-745EACEC704A}" presName="rootConnector" presStyleLbl="node4" presStyleIdx="7" presStyleCnt="12"/>
      <dgm:spPr/>
    </dgm:pt>
    <dgm:pt modelId="{3D5D0101-292C-4447-9200-1EAD9F6BC675}" type="pres">
      <dgm:prSet presAssocID="{5327474D-DF28-C744-9A3B-745EACEC704A}" presName="hierChild4" presStyleCnt="0"/>
      <dgm:spPr/>
    </dgm:pt>
    <dgm:pt modelId="{B371FBED-B313-B649-A927-4E03D7BC6D92}" type="pres">
      <dgm:prSet presAssocID="{5327474D-DF28-C744-9A3B-745EACEC704A}" presName="hierChild5" presStyleCnt="0"/>
      <dgm:spPr/>
    </dgm:pt>
    <dgm:pt modelId="{CD69FC53-CAE3-BD4F-96D9-945956578378}" type="pres">
      <dgm:prSet presAssocID="{7546BAE3-120B-B047-899E-987A9E805D7F}" presName="hierChild5" presStyleCnt="0"/>
      <dgm:spPr/>
    </dgm:pt>
    <dgm:pt modelId="{0D3DEAEF-4148-A34C-92A4-CF6B274BCF01}" type="pres">
      <dgm:prSet presAssocID="{C2CD9B46-147F-5343-9E1A-DD45CC667FE8}" presName="hierChild5" presStyleCnt="0"/>
      <dgm:spPr/>
    </dgm:pt>
    <dgm:pt modelId="{5AF1B217-C174-FB4D-A9B7-B4751A3A05E0}" type="pres">
      <dgm:prSet presAssocID="{A7A9489E-887B-5449-ADF9-24278CAF8A11}" presName="hierChild5" presStyleCnt="0"/>
      <dgm:spPr/>
    </dgm:pt>
    <dgm:pt modelId="{95A7F4C4-5E28-2546-83B3-61B2CCA36F22}" type="pres">
      <dgm:prSet presAssocID="{46A22018-851B-E540-A367-B27E6DD0EE8D}" presName="Name35" presStyleLbl="parChTrans1D2" presStyleIdx="3" presStyleCnt="6"/>
      <dgm:spPr/>
    </dgm:pt>
    <dgm:pt modelId="{24408D53-0AE3-9D40-8B31-10DFC76559CB}" type="pres">
      <dgm:prSet presAssocID="{2F89D853-59E0-B741-8769-26ED794F5DB0}" presName="hierRoot2" presStyleCnt="0">
        <dgm:presLayoutVars>
          <dgm:hierBranch/>
        </dgm:presLayoutVars>
      </dgm:prSet>
      <dgm:spPr/>
    </dgm:pt>
    <dgm:pt modelId="{AA6A1900-E99D-0B42-9580-461BC2841792}" type="pres">
      <dgm:prSet presAssocID="{2F89D853-59E0-B741-8769-26ED794F5DB0}" presName="rootComposite" presStyleCnt="0"/>
      <dgm:spPr/>
    </dgm:pt>
    <dgm:pt modelId="{330EA0D5-9E2D-3244-B08F-682634AAE140}" type="pres">
      <dgm:prSet presAssocID="{2F89D853-59E0-B741-8769-26ED794F5DB0}" presName="rootText" presStyleLbl="node2" presStyleIdx="3" presStyleCnt="6">
        <dgm:presLayoutVars>
          <dgm:chPref val="3"/>
        </dgm:presLayoutVars>
      </dgm:prSet>
      <dgm:spPr/>
    </dgm:pt>
    <dgm:pt modelId="{D813F9F9-750F-A94D-B38D-0692955277C1}" type="pres">
      <dgm:prSet presAssocID="{2F89D853-59E0-B741-8769-26ED794F5DB0}" presName="rootConnector" presStyleLbl="node2" presStyleIdx="3" presStyleCnt="6"/>
      <dgm:spPr/>
    </dgm:pt>
    <dgm:pt modelId="{D38812D1-F5CF-274B-82FF-154245C73D54}" type="pres">
      <dgm:prSet presAssocID="{2F89D853-59E0-B741-8769-26ED794F5DB0}" presName="hierChild4" presStyleCnt="0"/>
      <dgm:spPr/>
    </dgm:pt>
    <dgm:pt modelId="{21164C90-A790-2B42-AF97-26E04C8818B6}" type="pres">
      <dgm:prSet presAssocID="{333953E6-693F-3743-AF76-6A55B4D7DFEE}" presName="Name35" presStyleLbl="parChTrans1D3" presStyleIdx="4" presStyleCnt="8"/>
      <dgm:spPr/>
    </dgm:pt>
    <dgm:pt modelId="{75C913B3-7CBC-4F45-A6E5-21230B068363}" type="pres">
      <dgm:prSet presAssocID="{7A2C8728-739A-1A44-B53F-A64CF953E4AB}" presName="hierRoot2" presStyleCnt="0">
        <dgm:presLayoutVars>
          <dgm:hierBranch/>
        </dgm:presLayoutVars>
      </dgm:prSet>
      <dgm:spPr/>
    </dgm:pt>
    <dgm:pt modelId="{1E34BE64-8394-CE44-BEAD-DBC19A1F6E17}" type="pres">
      <dgm:prSet presAssocID="{7A2C8728-739A-1A44-B53F-A64CF953E4AB}" presName="rootComposite" presStyleCnt="0"/>
      <dgm:spPr/>
    </dgm:pt>
    <dgm:pt modelId="{9FA87289-1799-6E4E-BB83-408D905D9B75}" type="pres">
      <dgm:prSet presAssocID="{7A2C8728-739A-1A44-B53F-A64CF953E4AB}" presName="rootText" presStyleLbl="node3" presStyleIdx="4" presStyleCnt="8">
        <dgm:presLayoutVars>
          <dgm:chPref val="3"/>
        </dgm:presLayoutVars>
      </dgm:prSet>
      <dgm:spPr/>
    </dgm:pt>
    <dgm:pt modelId="{0F5D16CE-D29A-F648-882C-856CB3308366}" type="pres">
      <dgm:prSet presAssocID="{7A2C8728-739A-1A44-B53F-A64CF953E4AB}" presName="rootConnector" presStyleLbl="node3" presStyleIdx="4" presStyleCnt="8"/>
      <dgm:spPr/>
    </dgm:pt>
    <dgm:pt modelId="{E66227CD-3BFC-C749-9807-D17A3F720DAB}" type="pres">
      <dgm:prSet presAssocID="{7A2C8728-739A-1A44-B53F-A64CF953E4AB}" presName="hierChild4" presStyleCnt="0"/>
      <dgm:spPr/>
    </dgm:pt>
    <dgm:pt modelId="{85DCE6D7-AA38-BD4C-B0A8-DD1B07768E4B}" type="pres">
      <dgm:prSet presAssocID="{F42F6C6F-206E-4944-863A-7931AD6ABC97}" presName="Name35" presStyleLbl="parChTrans1D4" presStyleIdx="8" presStyleCnt="12"/>
      <dgm:spPr/>
    </dgm:pt>
    <dgm:pt modelId="{4E3BE26B-DAF2-F040-99BB-E163F156A46A}" type="pres">
      <dgm:prSet presAssocID="{5FB9189C-96FA-4C48-BF59-E4AE45845C5E}" presName="hierRoot2" presStyleCnt="0">
        <dgm:presLayoutVars>
          <dgm:hierBranch/>
        </dgm:presLayoutVars>
      </dgm:prSet>
      <dgm:spPr/>
    </dgm:pt>
    <dgm:pt modelId="{8D772AF4-93CF-7247-8DB5-85BAC9ACA2E6}" type="pres">
      <dgm:prSet presAssocID="{5FB9189C-96FA-4C48-BF59-E4AE45845C5E}" presName="rootComposite" presStyleCnt="0"/>
      <dgm:spPr/>
    </dgm:pt>
    <dgm:pt modelId="{D2F6CCCA-6085-CF4D-A1E1-2C8736122411}" type="pres">
      <dgm:prSet presAssocID="{5FB9189C-96FA-4C48-BF59-E4AE45845C5E}" presName="rootText" presStyleLbl="node4" presStyleIdx="8" presStyleCnt="12">
        <dgm:presLayoutVars>
          <dgm:chPref val="3"/>
        </dgm:presLayoutVars>
      </dgm:prSet>
      <dgm:spPr/>
    </dgm:pt>
    <dgm:pt modelId="{9BFCBBDA-0FA2-5446-B0FB-7FCAA032E2AC}" type="pres">
      <dgm:prSet presAssocID="{5FB9189C-96FA-4C48-BF59-E4AE45845C5E}" presName="rootConnector" presStyleLbl="node4" presStyleIdx="8" presStyleCnt="12"/>
      <dgm:spPr/>
    </dgm:pt>
    <dgm:pt modelId="{3A700FE1-CB8A-924B-A074-F3A0A9ACFE5F}" type="pres">
      <dgm:prSet presAssocID="{5FB9189C-96FA-4C48-BF59-E4AE45845C5E}" presName="hierChild4" presStyleCnt="0"/>
      <dgm:spPr/>
    </dgm:pt>
    <dgm:pt modelId="{6921E756-15B0-7742-8A68-0E0AAC72C863}" type="pres">
      <dgm:prSet presAssocID="{5FB9189C-96FA-4C48-BF59-E4AE45845C5E}" presName="hierChild5" presStyleCnt="0"/>
      <dgm:spPr/>
    </dgm:pt>
    <dgm:pt modelId="{5A1EA348-7E19-3C4E-945E-7E247D10F2E5}" type="pres">
      <dgm:prSet presAssocID="{7A2C8728-739A-1A44-B53F-A64CF953E4AB}" presName="hierChild5" presStyleCnt="0"/>
      <dgm:spPr/>
    </dgm:pt>
    <dgm:pt modelId="{57D579A1-A6C0-1F4C-85AB-3FD53192AE3A}" type="pres">
      <dgm:prSet presAssocID="{2F89D853-59E0-B741-8769-26ED794F5DB0}" presName="hierChild5" presStyleCnt="0"/>
      <dgm:spPr/>
    </dgm:pt>
    <dgm:pt modelId="{644ECAB2-1997-CE43-850D-E4D6F13492C7}" type="pres">
      <dgm:prSet presAssocID="{D28FAC08-7CD9-124E-8602-0BA3BBDF0AA0}" presName="Name35" presStyleLbl="parChTrans1D2" presStyleIdx="4" presStyleCnt="6"/>
      <dgm:spPr/>
    </dgm:pt>
    <dgm:pt modelId="{6D60DAD6-C517-A748-A220-5C60F5F3C6C4}" type="pres">
      <dgm:prSet presAssocID="{587A7AF8-4D31-D240-8F6B-C8412E9941EE}" presName="hierRoot2" presStyleCnt="0">
        <dgm:presLayoutVars>
          <dgm:hierBranch/>
        </dgm:presLayoutVars>
      </dgm:prSet>
      <dgm:spPr/>
    </dgm:pt>
    <dgm:pt modelId="{0E249F41-DBA1-3648-B0DD-B6A93748F61C}" type="pres">
      <dgm:prSet presAssocID="{587A7AF8-4D31-D240-8F6B-C8412E9941EE}" presName="rootComposite" presStyleCnt="0"/>
      <dgm:spPr/>
    </dgm:pt>
    <dgm:pt modelId="{5F4C4F83-FF49-2F40-84CA-F9423BAF6DEB}" type="pres">
      <dgm:prSet presAssocID="{587A7AF8-4D31-D240-8F6B-C8412E9941EE}" presName="rootText" presStyleLbl="node2" presStyleIdx="4" presStyleCnt="6">
        <dgm:presLayoutVars>
          <dgm:chPref val="3"/>
        </dgm:presLayoutVars>
      </dgm:prSet>
      <dgm:spPr/>
    </dgm:pt>
    <dgm:pt modelId="{8AEEEBCB-2107-7247-A615-3B6E9EDB2B39}" type="pres">
      <dgm:prSet presAssocID="{587A7AF8-4D31-D240-8F6B-C8412E9941EE}" presName="rootConnector" presStyleLbl="node2" presStyleIdx="4" presStyleCnt="6"/>
      <dgm:spPr/>
    </dgm:pt>
    <dgm:pt modelId="{668BBA69-2BE0-3A42-A5F3-9DA3CF632558}" type="pres">
      <dgm:prSet presAssocID="{587A7AF8-4D31-D240-8F6B-C8412E9941EE}" presName="hierChild4" presStyleCnt="0"/>
      <dgm:spPr/>
    </dgm:pt>
    <dgm:pt modelId="{A0FBDC3B-86E1-BF46-8B34-09BC1A0D301F}" type="pres">
      <dgm:prSet presAssocID="{503DF029-0F6A-264D-BABC-03203B31C96F}" presName="Name35" presStyleLbl="parChTrans1D3" presStyleIdx="5" presStyleCnt="8"/>
      <dgm:spPr/>
    </dgm:pt>
    <dgm:pt modelId="{E53541EC-E047-6746-A6FA-8B6850BCFC95}" type="pres">
      <dgm:prSet presAssocID="{24378775-E339-6D43-944C-FDBC32F7A43A}" presName="hierRoot2" presStyleCnt="0">
        <dgm:presLayoutVars>
          <dgm:hierBranch/>
        </dgm:presLayoutVars>
      </dgm:prSet>
      <dgm:spPr/>
    </dgm:pt>
    <dgm:pt modelId="{0778BCD2-997B-2440-AB4C-5D9B2AF0BF29}" type="pres">
      <dgm:prSet presAssocID="{24378775-E339-6D43-944C-FDBC32F7A43A}" presName="rootComposite" presStyleCnt="0"/>
      <dgm:spPr/>
    </dgm:pt>
    <dgm:pt modelId="{8B5344E9-0661-BA41-AB6D-1EC1A7E29A84}" type="pres">
      <dgm:prSet presAssocID="{24378775-E339-6D43-944C-FDBC32F7A43A}" presName="rootText" presStyleLbl="node3" presStyleIdx="5" presStyleCnt="8">
        <dgm:presLayoutVars>
          <dgm:chPref val="3"/>
        </dgm:presLayoutVars>
      </dgm:prSet>
      <dgm:spPr/>
    </dgm:pt>
    <dgm:pt modelId="{B4B11342-4F13-0D45-8727-7F603FBC541A}" type="pres">
      <dgm:prSet presAssocID="{24378775-E339-6D43-944C-FDBC32F7A43A}" presName="rootConnector" presStyleLbl="node3" presStyleIdx="5" presStyleCnt="8"/>
      <dgm:spPr/>
    </dgm:pt>
    <dgm:pt modelId="{A7147F6E-D791-654E-A936-FA6B8ADA263D}" type="pres">
      <dgm:prSet presAssocID="{24378775-E339-6D43-944C-FDBC32F7A43A}" presName="hierChild4" presStyleCnt="0"/>
      <dgm:spPr/>
    </dgm:pt>
    <dgm:pt modelId="{BA777C45-8EC8-364C-B373-141DEBDFC364}" type="pres">
      <dgm:prSet presAssocID="{24918BFA-A0FB-2542-8EBC-1B4BACBE57DB}" presName="Name35" presStyleLbl="parChTrans1D4" presStyleIdx="9" presStyleCnt="12"/>
      <dgm:spPr/>
    </dgm:pt>
    <dgm:pt modelId="{D63BD4EB-05A3-CE49-A143-001B494C1FD2}" type="pres">
      <dgm:prSet presAssocID="{FD7F4E23-017C-4144-9653-B6EFC87A0CDD}" presName="hierRoot2" presStyleCnt="0">
        <dgm:presLayoutVars>
          <dgm:hierBranch/>
        </dgm:presLayoutVars>
      </dgm:prSet>
      <dgm:spPr/>
    </dgm:pt>
    <dgm:pt modelId="{35EF4B7E-97D6-144A-901C-07FB933B8F47}" type="pres">
      <dgm:prSet presAssocID="{FD7F4E23-017C-4144-9653-B6EFC87A0CDD}" presName="rootComposite" presStyleCnt="0"/>
      <dgm:spPr/>
    </dgm:pt>
    <dgm:pt modelId="{3EC395AF-BE70-3044-9434-60CC86BEB095}" type="pres">
      <dgm:prSet presAssocID="{FD7F4E23-017C-4144-9653-B6EFC87A0CDD}" presName="rootText" presStyleLbl="node4" presStyleIdx="9" presStyleCnt="12">
        <dgm:presLayoutVars>
          <dgm:chPref val="3"/>
        </dgm:presLayoutVars>
      </dgm:prSet>
      <dgm:spPr/>
    </dgm:pt>
    <dgm:pt modelId="{9ACB9AE4-A6F6-3147-9EC5-BEFA8711CFC6}" type="pres">
      <dgm:prSet presAssocID="{FD7F4E23-017C-4144-9653-B6EFC87A0CDD}" presName="rootConnector" presStyleLbl="node4" presStyleIdx="9" presStyleCnt="12"/>
      <dgm:spPr/>
    </dgm:pt>
    <dgm:pt modelId="{D4822CAC-40DA-3043-A0BE-5CDD490088F3}" type="pres">
      <dgm:prSet presAssocID="{FD7F4E23-017C-4144-9653-B6EFC87A0CDD}" presName="hierChild4" presStyleCnt="0"/>
      <dgm:spPr/>
    </dgm:pt>
    <dgm:pt modelId="{9953B17A-FDFA-CC4D-9BD0-5988A020FC48}" type="pres">
      <dgm:prSet presAssocID="{FD7F4E23-017C-4144-9653-B6EFC87A0CDD}" presName="hierChild5" presStyleCnt="0"/>
      <dgm:spPr/>
    </dgm:pt>
    <dgm:pt modelId="{AECFD1B0-3625-D044-90B4-F22BD287C059}" type="pres">
      <dgm:prSet presAssocID="{24378775-E339-6D43-944C-FDBC32F7A43A}" presName="hierChild5" presStyleCnt="0"/>
      <dgm:spPr/>
    </dgm:pt>
    <dgm:pt modelId="{23FCC578-E13D-6941-B78E-431A07D703DA}" type="pres">
      <dgm:prSet presAssocID="{587A7AF8-4D31-D240-8F6B-C8412E9941EE}" presName="hierChild5" presStyleCnt="0"/>
      <dgm:spPr/>
    </dgm:pt>
    <dgm:pt modelId="{DBDB6628-F0C8-754C-A1FD-305A052D8F90}" type="pres">
      <dgm:prSet presAssocID="{B5D7409F-7BEE-204B-9CD9-EAD99040C3CF}" presName="Name35" presStyleLbl="parChTrans1D2" presStyleIdx="5" presStyleCnt="6"/>
      <dgm:spPr/>
    </dgm:pt>
    <dgm:pt modelId="{96A0E34C-7AAC-F94C-A187-BE316005C951}" type="pres">
      <dgm:prSet presAssocID="{CEC0E4E7-78D9-604F-8DFD-F78715B78BFC}" presName="hierRoot2" presStyleCnt="0">
        <dgm:presLayoutVars>
          <dgm:hierBranch/>
        </dgm:presLayoutVars>
      </dgm:prSet>
      <dgm:spPr/>
    </dgm:pt>
    <dgm:pt modelId="{986F3531-2EF9-7448-B633-292693851D18}" type="pres">
      <dgm:prSet presAssocID="{CEC0E4E7-78D9-604F-8DFD-F78715B78BFC}" presName="rootComposite" presStyleCnt="0"/>
      <dgm:spPr/>
    </dgm:pt>
    <dgm:pt modelId="{EF7C2B83-2DAE-3F4A-A7F5-0D039096FB38}" type="pres">
      <dgm:prSet presAssocID="{CEC0E4E7-78D9-604F-8DFD-F78715B78BFC}" presName="rootText" presStyleLbl="node2" presStyleIdx="5" presStyleCnt="6">
        <dgm:presLayoutVars>
          <dgm:chPref val="3"/>
        </dgm:presLayoutVars>
      </dgm:prSet>
      <dgm:spPr/>
    </dgm:pt>
    <dgm:pt modelId="{8BD543FB-1A8B-1149-B9F8-215D35E11A07}" type="pres">
      <dgm:prSet presAssocID="{CEC0E4E7-78D9-604F-8DFD-F78715B78BFC}" presName="rootConnector" presStyleLbl="node2" presStyleIdx="5" presStyleCnt="6"/>
      <dgm:spPr/>
    </dgm:pt>
    <dgm:pt modelId="{EE0898D6-1040-774E-A783-1DB4370BC736}" type="pres">
      <dgm:prSet presAssocID="{CEC0E4E7-78D9-604F-8DFD-F78715B78BFC}" presName="hierChild4" presStyleCnt="0"/>
      <dgm:spPr/>
    </dgm:pt>
    <dgm:pt modelId="{217FD997-150D-474B-95B0-54A208EB4FFA}" type="pres">
      <dgm:prSet presAssocID="{AC5B015A-6673-344B-BAB7-4B030D92BF74}" presName="Name35" presStyleLbl="parChTrans1D3" presStyleIdx="6" presStyleCnt="8"/>
      <dgm:spPr/>
    </dgm:pt>
    <dgm:pt modelId="{33CE473A-A947-B54F-B259-63DF0060F417}" type="pres">
      <dgm:prSet presAssocID="{3F82676F-08C4-9940-B678-8731248E2A82}" presName="hierRoot2" presStyleCnt="0">
        <dgm:presLayoutVars>
          <dgm:hierBranch/>
        </dgm:presLayoutVars>
      </dgm:prSet>
      <dgm:spPr/>
    </dgm:pt>
    <dgm:pt modelId="{4A37CDA6-A124-E64D-8658-3AE6DAB5287D}" type="pres">
      <dgm:prSet presAssocID="{3F82676F-08C4-9940-B678-8731248E2A82}" presName="rootComposite" presStyleCnt="0"/>
      <dgm:spPr/>
    </dgm:pt>
    <dgm:pt modelId="{49AB4F50-84D7-9C42-A4ED-51173A4CEAA2}" type="pres">
      <dgm:prSet presAssocID="{3F82676F-08C4-9940-B678-8731248E2A82}" presName="rootText" presStyleLbl="node3" presStyleIdx="6" presStyleCnt="8">
        <dgm:presLayoutVars>
          <dgm:chPref val="3"/>
        </dgm:presLayoutVars>
      </dgm:prSet>
      <dgm:spPr/>
    </dgm:pt>
    <dgm:pt modelId="{3E328C4B-4840-9E47-B542-1B0B15C54591}" type="pres">
      <dgm:prSet presAssocID="{3F82676F-08C4-9940-B678-8731248E2A82}" presName="rootConnector" presStyleLbl="node3" presStyleIdx="6" presStyleCnt="8"/>
      <dgm:spPr/>
    </dgm:pt>
    <dgm:pt modelId="{F449BCCF-07A8-9947-A30B-31C8CD6A5AA7}" type="pres">
      <dgm:prSet presAssocID="{3F82676F-08C4-9940-B678-8731248E2A82}" presName="hierChild4" presStyleCnt="0"/>
      <dgm:spPr/>
    </dgm:pt>
    <dgm:pt modelId="{1EC66B63-D5CD-CD42-A694-8515047D17DE}" type="pres">
      <dgm:prSet presAssocID="{0363F12D-DC6C-184C-911C-181B7EA0DBF5}" presName="Name35" presStyleLbl="parChTrans1D4" presStyleIdx="10" presStyleCnt="12"/>
      <dgm:spPr/>
    </dgm:pt>
    <dgm:pt modelId="{2A8549B0-CADB-824D-9756-6D0708D98C25}" type="pres">
      <dgm:prSet presAssocID="{ECE09E06-5AEF-DA4D-938D-95A84715B906}" presName="hierRoot2" presStyleCnt="0">
        <dgm:presLayoutVars>
          <dgm:hierBranch/>
        </dgm:presLayoutVars>
      </dgm:prSet>
      <dgm:spPr/>
    </dgm:pt>
    <dgm:pt modelId="{EB7CB6B9-8819-F54F-9692-4FD503AD2073}" type="pres">
      <dgm:prSet presAssocID="{ECE09E06-5AEF-DA4D-938D-95A84715B906}" presName="rootComposite" presStyleCnt="0"/>
      <dgm:spPr/>
    </dgm:pt>
    <dgm:pt modelId="{3D5522B1-6034-5643-A7BC-E6233B17B484}" type="pres">
      <dgm:prSet presAssocID="{ECE09E06-5AEF-DA4D-938D-95A84715B906}" presName="rootText" presStyleLbl="node4" presStyleIdx="10" presStyleCnt="12">
        <dgm:presLayoutVars>
          <dgm:chPref val="3"/>
        </dgm:presLayoutVars>
      </dgm:prSet>
      <dgm:spPr/>
    </dgm:pt>
    <dgm:pt modelId="{CA721FED-B590-AF4E-AD95-551E2F4C63D4}" type="pres">
      <dgm:prSet presAssocID="{ECE09E06-5AEF-DA4D-938D-95A84715B906}" presName="rootConnector" presStyleLbl="node4" presStyleIdx="10" presStyleCnt="12"/>
      <dgm:spPr/>
    </dgm:pt>
    <dgm:pt modelId="{DEC48A4A-62D4-8440-8BAF-2E95E745790D}" type="pres">
      <dgm:prSet presAssocID="{ECE09E06-5AEF-DA4D-938D-95A84715B906}" presName="hierChild4" presStyleCnt="0"/>
      <dgm:spPr/>
    </dgm:pt>
    <dgm:pt modelId="{4416FB9C-FDEA-9B47-88BF-C1C79EEA6A74}" type="pres">
      <dgm:prSet presAssocID="{ECE09E06-5AEF-DA4D-938D-95A84715B906}" presName="hierChild5" presStyleCnt="0"/>
      <dgm:spPr/>
    </dgm:pt>
    <dgm:pt modelId="{EA3B6570-7610-D349-8B54-F43D15C7B53D}" type="pres">
      <dgm:prSet presAssocID="{3F82676F-08C4-9940-B678-8731248E2A82}" presName="hierChild5" presStyleCnt="0"/>
      <dgm:spPr/>
    </dgm:pt>
    <dgm:pt modelId="{43F71FF6-9FE5-6C42-BA5B-17334F45050B}" type="pres">
      <dgm:prSet presAssocID="{E0721321-01FF-734B-B04E-4241033039C7}" presName="Name35" presStyleLbl="parChTrans1D3" presStyleIdx="7" presStyleCnt="8"/>
      <dgm:spPr/>
    </dgm:pt>
    <dgm:pt modelId="{171F1B87-AB22-9B47-8356-2F8957FE15FA}" type="pres">
      <dgm:prSet presAssocID="{FF69E8CD-8DB3-4440-BAAC-44B020A6C59A}" presName="hierRoot2" presStyleCnt="0">
        <dgm:presLayoutVars>
          <dgm:hierBranch/>
        </dgm:presLayoutVars>
      </dgm:prSet>
      <dgm:spPr/>
    </dgm:pt>
    <dgm:pt modelId="{927BEF81-3CC8-AF44-BA16-D9789054F1E2}" type="pres">
      <dgm:prSet presAssocID="{FF69E8CD-8DB3-4440-BAAC-44B020A6C59A}" presName="rootComposite" presStyleCnt="0"/>
      <dgm:spPr/>
    </dgm:pt>
    <dgm:pt modelId="{1BB24386-4C8D-CE43-8158-1FBE4EAD2F65}" type="pres">
      <dgm:prSet presAssocID="{FF69E8CD-8DB3-4440-BAAC-44B020A6C59A}" presName="rootText" presStyleLbl="node3" presStyleIdx="7" presStyleCnt="8">
        <dgm:presLayoutVars>
          <dgm:chPref val="3"/>
        </dgm:presLayoutVars>
      </dgm:prSet>
      <dgm:spPr/>
    </dgm:pt>
    <dgm:pt modelId="{DD7C8BB4-56A2-9B41-A141-0DFAFE1F7973}" type="pres">
      <dgm:prSet presAssocID="{FF69E8CD-8DB3-4440-BAAC-44B020A6C59A}" presName="rootConnector" presStyleLbl="node3" presStyleIdx="7" presStyleCnt="8"/>
      <dgm:spPr/>
    </dgm:pt>
    <dgm:pt modelId="{7F8728BA-DEF0-EA4C-BBA3-54B290898060}" type="pres">
      <dgm:prSet presAssocID="{FF69E8CD-8DB3-4440-BAAC-44B020A6C59A}" presName="hierChild4" presStyleCnt="0"/>
      <dgm:spPr/>
    </dgm:pt>
    <dgm:pt modelId="{9FB507E0-EACC-A04E-A5A8-A45FFBC80EB9}" type="pres">
      <dgm:prSet presAssocID="{75CA5888-7587-2C4A-B28B-297456C47EEE}" presName="Name35" presStyleLbl="parChTrans1D4" presStyleIdx="11" presStyleCnt="12"/>
      <dgm:spPr/>
    </dgm:pt>
    <dgm:pt modelId="{24E0E4FD-5E84-BD4D-9068-54AD7B3F2EF1}" type="pres">
      <dgm:prSet presAssocID="{ADABE2AB-A574-484B-8F9D-E16525B21CB0}" presName="hierRoot2" presStyleCnt="0">
        <dgm:presLayoutVars>
          <dgm:hierBranch/>
        </dgm:presLayoutVars>
      </dgm:prSet>
      <dgm:spPr/>
    </dgm:pt>
    <dgm:pt modelId="{F4925B93-AB80-314B-B5DC-7274909BBABE}" type="pres">
      <dgm:prSet presAssocID="{ADABE2AB-A574-484B-8F9D-E16525B21CB0}" presName="rootComposite" presStyleCnt="0"/>
      <dgm:spPr/>
    </dgm:pt>
    <dgm:pt modelId="{DED1C6E2-FB95-0D4D-8765-7DA978BF3B2F}" type="pres">
      <dgm:prSet presAssocID="{ADABE2AB-A574-484B-8F9D-E16525B21CB0}" presName="rootText" presStyleLbl="node4" presStyleIdx="11" presStyleCnt="12">
        <dgm:presLayoutVars>
          <dgm:chPref val="3"/>
        </dgm:presLayoutVars>
      </dgm:prSet>
      <dgm:spPr/>
    </dgm:pt>
    <dgm:pt modelId="{1A3BA8F9-7111-0243-BDC4-5D1162707F54}" type="pres">
      <dgm:prSet presAssocID="{ADABE2AB-A574-484B-8F9D-E16525B21CB0}" presName="rootConnector" presStyleLbl="node4" presStyleIdx="11" presStyleCnt="12"/>
      <dgm:spPr/>
    </dgm:pt>
    <dgm:pt modelId="{6C81B6C6-AFFC-3440-B446-CF0250CF23BD}" type="pres">
      <dgm:prSet presAssocID="{ADABE2AB-A574-484B-8F9D-E16525B21CB0}" presName="hierChild4" presStyleCnt="0"/>
      <dgm:spPr/>
    </dgm:pt>
    <dgm:pt modelId="{03C5A186-7359-114D-B364-1C914BA8989F}" type="pres">
      <dgm:prSet presAssocID="{ADABE2AB-A574-484B-8F9D-E16525B21CB0}" presName="hierChild5" presStyleCnt="0"/>
      <dgm:spPr/>
    </dgm:pt>
    <dgm:pt modelId="{C146D868-9924-E740-8099-CDBD9CF84475}" type="pres">
      <dgm:prSet presAssocID="{FF69E8CD-8DB3-4440-BAAC-44B020A6C59A}" presName="hierChild5" presStyleCnt="0"/>
      <dgm:spPr/>
    </dgm:pt>
    <dgm:pt modelId="{1AE28484-81FA-594A-8FB2-B7C15EBA21F4}" type="pres">
      <dgm:prSet presAssocID="{CEC0E4E7-78D9-604F-8DFD-F78715B78BFC}" presName="hierChild5" presStyleCnt="0"/>
      <dgm:spPr/>
    </dgm:pt>
    <dgm:pt modelId="{DB47D999-C4F1-514D-84E5-9B5BB1AE91F7}" type="pres">
      <dgm:prSet presAssocID="{CF098AC7-3DA3-D342-8DB1-2111BB07F255}" presName="hierChild3" presStyleCnt="0"/>
      <dgm:spPr/>
    </dgm:pt>
  </dgm:ptLst>
  <dgm:cxnLst>
    <dgm:cxn modelId="{14AC9C06-6F1E-D04A-B754-75B723A771CD}" type="presOf" srcId="{74B7F458-6A33-2E42-8435-41DC26F948BA}" destId="{0BC85325-0E8D-B14F-A6F9-2CFF02EF030C}" srcOrd="0" destOrd="0" presId="urn:microsoft.com/office/officeart/2005/8/layout/orgChart1"/>
    <dgm:cxn modelId="{C93A380A-EB5F-0F41-AD71-B6EBD9F06F8E}" srcId="{3F82676F-08C4-9940-B678-8731248E2A82}" destId="{ECE09E06-5AEF-DA4D-938D-95A84715B906}" srcOrd="0" destOrd="0" parTransId="{0363F12D-DC6C-184C-911C-181B7EA0DBF5}" sibTransId="{3128AF0F-592F-0648-9A6C-EECBC7647155}"/>
    <dgm:cxn modelId="{DB2AB60C-0C6A-CE4E-97EC-F844235CB137}" type="presOf" srcId="{29DB89E4-B8B0-9147-9600-C7C46339931E}" destId="{8FD091D0-10F2-1F41-B9E9-CB65F6CF5950}" srcOrd="0" destOrd="0" presId="urn:microsoft.com/office/officeart/2005/8/layout/orgChart1"/>
    <dgm:cxn modelId="{FF21570D-4ABA-0C4A-8BE2-DFA95A8D6407}" type="presOf" srcId="{E40C3A01-4006-0A4D-98AE-6C20A7D35B03}" destId="{2CE8DB77-0258-BF4B-8EC6-E67CFEC5221A}" srcOrd="0" destOrd="0" presId="urn:microsoft.com/office/officeart/2005/8/layout/orgChart1"/>
    <dgm:cxn modelId="{145B8E0D-FB56-4545-B335-089BA38A8EBC}" type="presOf" srcId="{24378775-E339-6D43-944C-FDBC32F7A43A}" destId="{8B5344E9-0661-BA41-AB6D-1EC1A7E29A84}" srcOrd="0" destOrd="0" presId="urn:microsoft.com/office/officeart/2005/8/layout/orgChart1"/>
    <dgm:cxn modelId="{87138611-CEEE-514C-9561-1F4E5E8F90CD}" type="presOf" srcId="{A7A9489E-887B-5449-ADF9-24278CAF8A11}" destId="{C18489BA-942E-9F44-AA60-37E080AF5DB0}" srcOrd="0" destOrd="0" presId="urn:microsoft.com/office/officeart/2005/8/layout/orgChart1"/>
    <dgm:cxn modelId="{AB706413-865D-9541-8EFF-B7DF15A139AD}" srcId="{C2CD9B46-147F-5343-9E1A-DD45CC667FE8}" destId="{7546BAE3-120B-B047-899E-987A9E805D7F}" srcOrd="0" destOrd="0" parTransId="{B6DB4A56-2182-A64C-A1BE-53E8DE647F43}" sibTransId="{91AABAE2-51B4-C947-9B8E-C68453E30CCD}"/>
    <dgm:cxn modelId="{3323A413-E06D-B447-8544-244A0C570CCE}" type="presOf" srcId="{5ABE04A1-4B38-F444-B4F2-2514FE16FFEB}" destId="{D7A6DD5E-54E2-0E44-9993-BBA1A1FE1CB8}" srcOrd="0" destOrd="0" presId="urn:microsoft.com/office/officeart/2005/8/layout/orgChart1"/>
    <dgm:cxn modelId="{AEB1FB13-6703-3C49-9ABB-03A74E43969E}" type="presOf" srcId="{CEC0E4E7-78D9-604F-8DFD-F78715B78BFC}" destId="{EF7C2B83-2DAE-3F4A-A7F5-0D039096FB38}" srcOrd="0" destOrd="0" presId="urn:microsoft.com/office/officeart/2005/8/layout/orgChart1"/>
    <dgm:cxn modelId="{2379FD15-4B79-3C47-BAE5-F96B75CED733}" type="presOf" srcId="{A7A9489E-887B-5449-ADF9-24278CAF8A11}" destId="{2CBAB08C-FBA9-E14B-9165-052FBF225051}" srcOrd="1" destOrd="0" presId="urn:microsoft.com/office/officeart/2005/8/layout/orgChart1"/>
    <dgm:cxn modelId="{3DB7BC18-3125-FB4B-A7F2-3CF8806A4399}" type="presOf" srcId="{587A7AF8-4D31-D240-8F6B-C8412E9941EE}" destId="{5F4C4F83-FF49-2F40-84CA-F9423BAF6DEB}" srcOrd="0" destOrd="0" presId="urn:microsoft.com/office/officeart/2005/8/layout/orgChart1"/>
    <dgm:cxn modelId="{D0D0421A-B16E-DE4A-9C41-15E0AB3CF7AB}" type="presOf" srcId="{CEC0E4E7-78D9-604F-8DFD-F78715B78BFC}" destId="{8BD543FB-1A8B-1149-B9F8-215D35E11A07}" srcOrd="1" destOrd="0" presId="urn:microsoft.com/office/officeart/2005/8/layout/orgChart1"/>
    <dgm:cxn modelId="{27EE821A-7AC4-3443-B50B-54B639CCA1EA}" type="presOf" srcId="{5FB9189C-96FA-4C48-BF59-E4AE45845C5E}" destId="{9BFCBBDA-0FA2-5446-B0FB-7FCAA032E2AC}" srcOrd="1" destOrd="0" presId="urn:microsoft.com/office/officeart/2005/8/layout/orgChart1"/>
    <dgm:cxn modelId="{66C48E1E-89D6-2A42-8E6D-C02981D4A851}" type="presOf" srcId="{2DDA7784-7ABB-4942-BACC-674A16FFEF22}" destId="{7EA07FBF-B779-AA44-94E1-54CA43F37688}" srcOrd="1" destOrd="0" presId="urn:microsoft.com/office/officeart/2005/8/layout/orgChart1"/>
    <dgm:cxn modelId="{87EB6A26-E4F8-C94A-ABD4-5B3488E8C4F3}" type="presOf" srcId="{B95988AD-6DBE-954C-91CD-8E135AB91346}" destId="{38377C77-6EB6-B746-84C5-7E7A15686F0D}" srcOrd="1" destOrd="0" presId="urn:microsoft.com/office/officeart/2005/8/layout/orgChart1"/>
    <dgm:cxn modelId="{9A2C472A-6171-EE41-842A-33A4DD0E6BCB}" srcId="{CF098AC7-3DA3-D342-8DB1-2111BB07F255}" destId="{4C90EAFE-7106-3240-8F38-DAEBBE4E3F36}" srcOrd="0" destOrd="0" parTransId="{59D704F3-FD67-524E-A5B2-0B0561B54FEF}" sibTransId="{0876500B-A053-D14B-8DAF-A32B3B1BBFFC}"/>
    <dgm:cxn modelId="{0F630E2C-B87C-4548-A557-645DCD0FD4A6}" type="presOf" srcId="{A3E3B727-B76D-3F46-8C13-CCDD10CCA31C}" destId="{1CDF47FA-044A-1C43-8F73-B7C5373ED184}" srcOrd="0" destOrd="0" presId="urn:microsoft.com/office/officeart/2005/8/layout/orgChart1"/>
    <dgm:cxn modelId="{2FE39A36-C8E7-B94C-B6C8-C52DC6C75F6D}" type="presOf" srcId="{7A2C8728-739A-1A44-B53F-A64CF953E4AB}" destId="{0F5D16CE-D29A-F648-882C-856CB3308366}" srcOrd="1" destOrd="0" presId="urn:microsoft.com/office/officeart/2005/8/layout/orgChart1"/>
    <dgm:cxn modelId="{BAA42737-B317-E647-BFF7-05462BE92B61}" type="presOf" srcId="{FF69E8CD-8DB3-4440-BAAC-44B020A6C59A}" destId="{1BB24386-4C8D-CE43-8158-1FBE4EAD2F65}" srcOrd="0" destOrd="0" presId="urn:microsoft.com/office/officeart/2005/8/layout/orgChart1"/>
    <dgm:cxn modelId="{A692A03C-2AA7-F849-8195-8DD96BFBEC44}" type="presOf" srcId="{2FF9F764-B75E-BA4D-BA5C-8F45FC2995C5}" destId="{E03A9CDF-083D-4841-ADDF-4ECE03D50E8E}" srcOrd="0" destOrd="0" presId="urn:microsoft.com/office/officeart/2005/8/layout/orgChart1"/>
    <dgm:cxn modelId="{4F4E5F43-7ED3-E845-9467-92765F54F6F9}" type="presOf" srcId="{9EF02A24-7427-BF43-874F-3627082B11E2}" destId="{B43E7399-DAA9-E145-91A9-166DA0BD68ED}" srcOrd="0" destOrd="0" presId="urn:microsoft.com/office/officeart/2005/8/layout/orgChart1"/>
    <dgm:cxn modelId="{F6D2CA45-4EFB-AF49-8091-A7BCCE13C1BD}" type="presOf" srcId="{FD7F4E23-017C-4144-9653-B6EFC87A0CDD}" destId="{3EC395AF-BE70-3044-9434-60CC86BEB095}" srcOrd="0" destOrd="0" presId="urn:microsoft.com/office/officeart/2005/8/layout/orgChart1"/>
    <dgm:cxn modelId="{4BF00D47-7523-6545-8B76-0CB0D96363E6}" type="presOf" srcId="{0363F12D-DC6C-184C-911C-181B7EA0DBF5}" destId="{1EC66B63-D5CD-CD42-A694-8515047D17DE}" srcOrd="0" destOrd="0" presId="urn:microsoft.com/office/officeart/2005/8/layout/orgChart1"/>
    <dgm:cxn modelId="{B6731649-A835-1547-B01C-690BDBE9C51F}" type="presOf" srcId="{E0721321-01FF-734B-B04E-4241033039C7}" destId="{43F71FF6-9FE5-6C42-BA5B-17334F45050B}" srcOrd="0" destOrd="0" presId="urn:microsoft.com/office/officeart/2005/8/layout/orgChart1"/>
    <dgm:cxn modelId="{B662E54A-D466-7647-9240-188F30413726}" srcId="{A7A9489E-887B-5449-ADF9-24278CAF8A11}" destId="{C2CD9B46-147F-5343-9E1A-DD45CC667FE8}" srcOrd="1" destOrd="0" parTransId="{A3B9A406-198B-2C4B-A833-12026C68F353}" sibTransId="{3136FCEF-C495-5242-859E-CF748CEE0777}"/>
    <dgm:cxn modelId="{7E95DD4B-5B53-0F4A-8A9C-82F587142589}" type="presOf" srcId="{CF098AC7-3DA3-D342-8DB1-2111BB07F255}" destId="{AFB2F4DE-1C20-8C43-BD37-51E146F0BD82}" srcOrd="0" destOrd="0" presId="urn:microsoft.com/office/officeart/2005/8/layout/orgChart1"/>
    <dgm:cxn modelId="{4599EA4E-C938-AF41-A0E5-14ED3E4779C2}" srcId="{74B7F458-6A33-2E42-8435-41DC26F948BA}" destId="{B84D6982-78E5-F44A-B76A-E619D15FD573}" srcOrd="0" destOrd="0" parTransId="{9EE14CF6-04AE-D24F-AD9C-ECC884B7BCA9}" sibTransId="{50E9E069-508C-DD4C-8FF3-4B74EBEFD468}"/>
    <dgm:cxn modelId="{D61F6258-2DC8-6142-A450-0337358D560C}" type="presOf" srcId="{C2CD9B46-147F-5343-9E1A-DD45CC667FE8}" destId="{CBC8E84B-A5BE-5042-B164-66FB2909EAE7}" srcOrd="1" destOrd="0" presId="urn:microsoft.com/office/officeart/2005/8/layout/orgChart1"/>
    <dgm:cxn modelId="{29A8645B-B0D0-404A-8E77-64F0650FF765}" srcId="{CF098AC7-3DA3-D342-8DB1-2111BB07F255}" destId="{A7A9489E-887B-5449-ADF9-24278CAF8A11}" srcOrd="2" destOrd="0" parTransId="{5962E62C-3516-574C-98EF-436131312021}" sibTransId="{46A203CE-B3A0-4144-8260-DFA7DE04C4E1}"/>
    <dgm:cxn modelId="{ABD5B35C-8C74-EC49-9C84-B3E18B5CEC98}" srcId="{4C90EAFE-7106-3240-8F38-DAEBBE4E3F36}" destId="{FBC581AC-2FB0-1D46-B52A-56BED05155E2}" srcOrd="0" destOrd="0" parTransId="{9EF02A24-7427-BF43-874F-3627082B11E2}" sibTransId="{1A07179A-7EE4-4F4E-951A-91D42C32FA88}"/>
    <dgm:cxn modelId="{2743C05D-8DC3-5541-8C9C-97AB8BCA8E90}" type="presOf" srcId="{B84D6982-78E5-F44A-B76A-E619D15FD573}" destId="{FA08C4A6-D93A-FE4C-8212-C8B494DA721B}" srcOrd="1" destOrd="0" presId="urn:microsoft.com/office/officeart/2005/8/layout/orgChart1"/>
    <dgm:cxn modelId="{889F075F-234D-B046-83A1-8F4C1A0A3924}" type="presOf" srcId="{C40CAA9F-1F16-B74E-8E8D-25566AB41D3B}" destId="{948ABFB5-5F63-CA44-98D4-62D9106E73E9}" srcOrd="1" destOrd="0" presId="urn:microsoft.com/office/officeart/2005/8/layout/orgChart1"/>
    <dgm:cxn modelId="{B83DDB60-2D21-0144-B47A-048ED7E2657F}" type="presOf" srcId="{C2CD9B46-147F-5343-9E1A-DD45CC667FE8}" destId="{739E102B-61D9-2145-B0DA-B7A0C9B6A70A}" srcOrd="0" destOrd="0" presId="urn:microsoft.com/office/officeart/2005/8/layout/orgChart1"/>
    <dgm:cxn modelId="{C1747761-87DB-B743-940B-291E6B86F9D1}" type="presOf" srcId="{2F89D853-59E0-B741-8769-26ED794F5DB0}" destId="{D813F9F9-750F-A94D-B38D-0692955277C1}" srcOrd="1" destOrd="0" presId="urn:microsoft.com/office/officeart/2005/8/layout/orgChart1"/>
    <dgm:cxn modelId="{897CA063-5B3A-0B4C-BA23-2A03D05AF3A5}" type="presOf" srcId="{2DDA7784-7ABB-4942-BACC-674A16FFEF22}" destId="{33549A73-D59F-A14B-80A6-9621541C455C}" srcOrd="0" destOrd="0" presId="urn:microsoft.com/office/officeart/2005/8/layout/orgChart1"/>
    <dgm:cxn modelId="{8E3CC166-A8E0-1D41-8E8A-5AB604F6BAB8}" type="presOf" srcId="{A3B9A406-198B-2C4B-A833-12026C68F353}" destId="{80781C1B-0400-7041-801F-48A34495FE1F}" srcOrd="0" destOrd="0" presId="urn:microsoft.com/office/officeart/2005/8/layout/orgChart1"/>
    <dgm:cxn modelId="{9DE06268-C333-1841-8657-0846DAC71D4E}" type="presOf" srcId="{F42F6C6F-206E-4944-863A-7931AD6ABC97}" destId="{85DCE6D7-AA38-BD4C-B0A8-DD1B07768E4B}" srcOrd="0" destOrd="0" presId="urn:microsoft.com/office/officeart/2005/8/layout/orgChart1"/>
    <dgm:cxn modelId="{7F46FA6B-247D-BD42-BC1B-879F1DFB8CCB}" srcId="{D7F7F0E3-35B0-EC42-94C1-70F9E6F61F96}" destId="{CF098AC7-3DA3-D342-8DB1-2111BB07F255}" srcOrd="0" destOrd="0" parTransId="{3793B132-1162-B846-8942-57EDFF5B83D3}" sibTransId="{39C79BDE-ECA7-8D4C-91C4-FC5D01A3A739}"/>
    <dgm:cxn modelId="{8C51C96F-F231-7E47-A497-884B8955E51B}" type="presOf" srcId="{5327474D-DF28-C744-9A3B-745EACEC704A}" destId="{0F1ECAAC-1164-9A46-AD35-B84BAF8E77FE}" srcOrd="1" destOrd="0" presId="urn:microsoft.com/office/officeart/2005/8/layout/orgChart1"/>
    <dgm:cxn modelId="{979E6F72-CF17-804D-8B0A-99E7504E6544}" srcId="{5ABE04A1-4B38-F444-B4F2-2514FE16FFEB}" destId="{C40CAA9F-1F16-B74E-8E8D-25566AB41D3B}" srcOrd="0" destOrd="0" parTransId="{A3E3B727-B76D-3F46-8C13-CCDD10CCA31C}" sibTransId="{11561691-3A5B-F244-9E2E-29F6D8D117C0}"/>
    <dgm:cxn modelId="{EC9FC775-06F4-7541-A7F3-61EA5B4D63F1}" type="presOf" srcId="{5FB9189C-96FA-4C48-BF59-E4AE45845C5E}" destId="{D2F6CCCA-6085-CF4D-A1E1-2C8736122411}" srcOrd="0" destOrd="0" presId="urn:microsoft.com/office/officeart/2005/8/layout/orgChart1"/>
    <dgm:cxn modelId="{16CA1176-2BB7-9449-8047-C7FFF38937DF}" type="presOf" srcId="{B6DB4A56-2182-A64C-A1BE-53E8DE647F43}" destId="{A74BBF04-B20A-154F-BEDC-AB6A32D04C24}" srcOrd="0" destOrd="0" presId="urn:microsoft.com/office/officeart/2005/8/layout/orgChart1"/>
    <dgm:cxn modelId="{42049F77-17F6-F84F-AEE3-A5028F80B3AA}" type="presOf" srcId="{9BCCA4DC-F58B-0B44-8EB5-3C479A7FB487}" destId="{08964125-8CA5-CE43-9BCA-BD3465418155}" srcOrd="0" destOrd="0" presId="urn:microsoft.com/office/officeart/2005/8/layout/orgChart1"/>
    <dgm:cxn modelId="{DD32B078-8088-0A42-B8FE-BCDD83303052}" type="presOf" srcId="{FD3DCB48-9CC3-DE4C-BDB4-4E677F3413F9}" destId="{BB96096E-1EC2-F445-8AAF-047CD52D06CA}" srcOrd="1" destOrd="0" presId="urn:microsoft.com/office/officeart/2005/8/layout/orgChart1"/>
    <dgm:cxn modelId="{F5171D79-7766-6147-9CA4-95EE44EC3FD6}" type="presOf" srcId="{ADABE2AB-A574-484B-8F9D-E16525B21CB0}" destId="{DED1C6E2-FB95-0D4D-8765-7DA978BF3B2F}" srcOrd="0" destOrd="0" presId="urn:microsoft.com/office/officeart/2005/8/layout/orgChart1"/>
    <dgm:cxn modelId="{1D6BC17A-ED37-F34A-AFAF-E43834E2629E}" type="presOf" srcId="{9EE14CF6-04AE-D24F-AD9C-ECC884B7BCA9}" destId="{9573C1D9-3417-D445-95F8-1071275B4227}" srcOrd="0" destOrd="0" presId="urn:microsoft.com/office/officeart/2005/8/layout/orgChart1"/>
    <dgm:cxn modelId="{99E8DA7A-5318-C14B-BDE7-CB49B2F47ACF}" type="presOf" srcId="{5962E62C-3516-574C-98EF-436131312021}" destId="{93B093A9-0CF8-044A-BE7E-9694E6979677}" srcOrd="0" destOrd="0" presId="urn:microsoft.com/office/officeart/2005/8/layout/orgChart1"/>
    <dgm:cxn modelId="{A7E0C180-08E4-9040-86D9-28A505DAC0FD}" type="presOf" srcId="{74B7F458-6A33-2E42-8435-41DC26F948BA}" destId="{617071FC-41F9-964B-8494-693FF505CAFA}" srcOrd="1" destOrd="0" presId="urn:microsoft.com/office/officeart/2005/8/layout/orgChart1"/>
    <dgm:cxn modelId="{382ED880-6CCC-1643-9977-B176B6B59AA6}" type="presOf" srcId="{B95988AD-6DBE-954C-91CD-8E135AB91346}" destId="{7EE33774-3DC8-2946-AC78-4B469ACBF92D}" srcOrd="0" destOrd="0" presId="urn:microsoft.com/office/officeart/2005/8/layout/orgChart1"/>
    <dgm:cxn modelId="{56F81B84-F92B-9D40-B17D-E12682ED5AD4}" srcId="{CF098AC7-3DA3-D342-8DB1-2111BB07F255}" destId="{CEC0E4E7-78D9-604F-8DFD-F78715B78BFC}" srcOrd="5" destOrd="0" parTransId="{B5D7409F-7BEE-204B-9CD9-EAD99040C3CF}" sibTransId="{F9F6A6D4-1B84-E146-8DE6-492F7D69D6B2}"/>
    <dgm:cxn modelId="{D2603C86-6E7E-8E42-AD17-8D0C9AB9D2A9}" type="presOf" srcId="{75CA5888-7587-2C4A-B28B-297456C47EEE}" destId="{9FB507E0-EACC-A04E-A5A8-A45FFBC80EB9}" srcOrd="0" destOrd="0" presId="urn:microsoft.com/office/officeart/2005/8/layout/orgChart1"/>
    <dgm:cxn modelId="{FEEEB388-2B2D-ED49-AEDD-0503EF5CE724}" type="presOf" srcId="{24918BFA-A0FB-2542-8EBC-1B4BACBE57DB}" destId="{BA777C45-8EC8-364C-B373-141DEBDFC364}" srcOrd="0" destOrd="0" presId="urn:microsoft.com/office/officeart/2005/8/layout/orgChart1"/>
    <dgm:cxn modelId="{E6D1CB8B-CB7B-AB44-80C3-32F0FD1B067D}" type="presOf" srcId="{B84D6982-78E5-F44A-B76A-E619D15FD573}" destId="{BE7E1DA8-6545-5A44-8482-C4DEEDB9D510}" srcOrd="0" destOrd="0" presId="urn:microsoft.com/office/officeart/2005/8/layout/orgChart1"/>
    <dgm:cxn modelId="{1E5EC28D-CB8D-BF4D-AB45-DDCD51C0841A}" srcId="{CF098AC7-3DA3-D342-8DB1-2111BB07F255}" destId="{65805779-78B2-2440-A306-6C0949F50580}" srcOrd="1" destOrd="0" parTransId="{EB38E5BB-F47A-604A-AD00-FBD3E31A631B}" sibTransId="{9566F3E3-2A07-9C4E-9A14-4DF21C4F3C48}"/>
    <dgm:cxn modelId="{A57FDE8D-6CCE-2240-A390-2680D5A4FA89}" type="presOf" srcId="{ECE09E06-5AEF-DA4D-938D-95A84715B906}" destId="{CA721FED-B590-AF4E-AD95-551E2F4C63D4}" srcOrd="1" destOrd="0" presId="urn:microsoft.com/office/officeart/2005/8/layout/orgChart1"/>
    <dgm:cxn modelId="{22652192-1C53-D84A-9AFC-BF8A37E8B74D}" srcId="{CF098AC7-3DA3-D342-8DB1-2111BB07F255}" destId="{587A7AF8-4D31-D240-8F6B-C8412E9941EE}" srcOrd="4" destOrd="0" parTransId="{D28FAC08-7CD9-124E-8602-0BA3BBDF0AA0}" sibTransId="{245B70AD-885D-E943-B746-51F19F4DB3C7}"/>
    <dgm:cxn modelId="{808B6197-CED7-4F4A-8BDA-D60D69254972}" type="presOf" srcId="{3F82676F-08C4-9940-B678-8731248E2A82}" destId="{3E328C4B-4840-9E47-B542-1B0B15C54591}" srcOrd="1" destOrd="0" presId="urn:microsoft.com/office/officeart/2005/8/layout/orgChart1"/>
    <dgm:cxn modelId="{4C1C0398-0300-CD47-844C-78D13B2DB5DF}" type="presOf" srcId="{B5D7409F-7BEE-204B-9CD9-EAD99040C3CF}" destId="{DBDB6628-F0C8-754C-A1FD-305A052D8F90}" srcOrd="0" destOrd="0" presId="urn:microsoft.com/office/officeart/2005/8/layout/orgChart1"/>
    <dgm:cxn modelId="{9736979A-AA29-304D-9D56-EA4ABEA985CC}" type="presOf" srcId="{7546BAE3-120B-B047-899E-987A9E805D7F}" destId="{A827C1E0-7C4B-E44C-B3C9-2B7B39BBFF91}" srcOrd="1" destOrd="0" presId="urn:microsoft.com/office/officeart/2005/8/layout/orgChart1"/>
    <dgm:cxn modelId="{D75CB89A-5BCB-3643-8ADF-D20CC870B097}" type="presOf" srcId="{587A7AF8-4D31-D240-8F6B-C8412E9941EE}" destId="{8AEEEBCB-2107-7247-A615-3B6E9EDB2B39}" srcOrd="1" destOrd="0" presId="urn:microsoft.com/office/officeart/2005/8/layout/orgChart1"/>
    <dgm:cxn modelId="{214F149B-F052-4F49-B542-9C63A5E360F9}" type="presOf" srcId="{4C90EAFE-7106-3240-8F38-DAEBBE4E3F36}" destId="{C9104177-053E-344A-940A-A8D194DF916D}" srcOrd="0" destOrd="0" presId="urn:microsoft.com/office/officeart/2005/8/layout/orgChart1"/>
    <dgm:cxn modelId="{B172C49B-44AF-2342-A4CA-D5E57A9642D8}" srcId="{7A2C8728-739A-1A44-B53F-A64CF953E4AB}" destId="{5FB9189C-96FA-4C48-BF59-E4AE45845C5E}" srcOrd="0" destOrd="0" parTransId="{F42F6C6F-206E-4944-863A-7931AD6ABC97}" sibTransId="{DEF0FFFF-4972-AE48-8CC9-678569BA5542}"/>
    <dgm:cxn modelId="{96DC5F9E-6C1C-F64C-9279-3569425FC659}" srcId="{65805779-78B2-2440-A306-6C0949F50580}" destId="{B95988AD-6DBE-954C-91CD-8E135AB91346}" srcOrd="0" destOrd="0" parTransId="{2FF9F764-B75E-BA4D-BA5C-8F45FC2995C5}" sibTransId="{0C54071D-1317-F249-9B59-644C753FFED7}"/>
    <dgm:cxn modelId="{CB50B19F-0470-3C46-898F-B7DC2BE85665}" type="presOf" srcId="{CF098AC7-3DA3-D342-8DB1-2111BB07F255}" destId="{20DF8AE9-9E13-9B4D-B325-39B1EFC32958}" srcOrd="1" destOrd="0" presId="urn:microsoft.com/office/officeart/2005/8/layout/orgChart1"/>
    <dgm:cxn modelId="{7BA6FA9F-54DB-AD4F-B1C6-4DE3EE5B573F}" srcId="{2DDA7784-7ABB-4942-BACC-674A16FFEF22}" destId="{9BCCA4DC-F58B-0B44-8EB5-3C479A7FB487}" srcOrd="0" destOrd="0" parTransId="{C97BFFD4-03C8-B042-84E7-0E9E4F14624D}" sibTransId="{D16A516A-C2BC-184D-8E9A-DB58DF0748DD}"/>
    <dgm:cxn modelId="{23C7B3A2-540D-274E-A73F-D60A3C4C557C}" type="presOf" srcId="{FD7F4E23-017C-4144-9653-B6EFC87A0CDD}" destId="{9ACB9AE4-A6F6-3147-9EC5-BEFA8711CFC6}" srcOrd="1" destOrd="0" presId="urn:microsoft.com/office/officeart/2005/8/layout/orgChart1"/>
    <dgm:cxn modelId="{7C7E66A3-DD72-CF42-9891-554037BF0815}" srcId="{FF69E8CD-8DB3-4440-BAAC-44B020A6C59A}" destId="{ADABE2AB-A574-484B-8F9D-E16525B21CB0}" srcOrd="0" destOrd="0" parTransId="{75CA5888-7587-2C4A-B28B-297456C47EEE}" sibTransId="{C8E7ABCC-5763-0D49-86EE-F84E957A39DD}"/>
    <dgm:cxn modelId="{17A3B1A4-336C-2C45-89CA-8522BAD34CBF}" type="presOf" srcId="{57D78D98-E11C-C040-A9E9-8B3E77E06212}" destId="{E409E96B-C741-3C4A-8B4E-92C5F3B2B762}" srcOrd="0" destOrd="0" presId="urn:microsoft.com/office/officeart/2005/8/layout/orgChart1"/>
    <dgm:cxn modelId="{399871A5-AEA3-F441-8D72-C9F31345DE67}" srcId="{2F89D853-59E0-B741-8769-26ED794F5DB0}" destId="{7A2C8728-739A-1A44-B53F-A64CF953E4AB}" srcOrd="0" destOrd="0" parTransId="{333953E6-693F-3743-AF76-6A55B4D7DFEE}" sibTransId="{968264FB-9E67-6D42-A4E7-1EC6AEC55C8D}"/>
    <dgm:cxn modelId="{034C13B5-9026-5B4F-ADD1-BFF87F28DA2D}" type="presOf" srcId="{59D704F3-FD67-524E-A5B2-0B0561B54FEF}" destId="{869E4CE7-70C8-544F-BBA2-D108745A86CF}" srcOrd="0" destOrd="0" presId="urn:microsoft.com/office/officeart/2005/8/layout/orgChart1"/>
    <dgm:cxn modelId="{D8F73EB5-58BE-5147-B6AA-0F5587CDD5BE}" type="presOf" srcId="{7546BAE3-120B-B047-899E-987A9E805D7F}" destId="{E1FEE99A-CD55-0240-B5F4-809F0488239B}" srcOrd="0" destOrd="0" presId="urn:microsoft.com/office/officeart/2005/8/layout/orgChart1"/>
    <dgm:cxn modelId="{CFB7E3B5-37D4-624F-AB40-DCFB863D0446}" type="presOf" srcId="{FD3DCB48-9CC3-DE4C-BDB4-4E677F3413F9}" destId="{19134F17-9465-B544-9449-1CAFA212456E}" srcOrd="0" destOrd="0" presId="urn:microsoft.com/office/officeart/2005/8/layout/orgChart1"/>
    <dgm:cxn modelId="{D9B365B8-9DD6-A34F-9440-AC84156C9103}" srcId="{CEC0E4E7-78D9-604F-8DFD-F78715B78BFC}" destId="{3F82676F-08C4-9940-B678-8731248E2A82}" srcOrd="0" destOrd="0" parTransId="{AC5B015A-6673-344B-BAB7-4B030D92BF74}" sibTransId="{4D8315A8-D1CF-CE4E-90B9-E2E92E89B7E4}"/>
    <dgm:cxn modelId="{68AE78C1-EDBE-D44E-A879-0515C7682A39}" type="presOf" srcId="{C97BFFD4-03C8-B042-84E7-0E9E4F14624D}" destId="{5F537013-F2D8-2740-9C5C-BC79A2754B6F}" srcOrd="0" destOrd="0" presId="urn:microsoft.com/office/officeart/2005/8/layout/orgChart1"/>
    <dgm:cxn modelId="{533914C2-F492-2E44-86D5-523225258294}" type="presOf" srcId="{D28FAC08-7CD9-124E-8602-0BA3BBDF0AA0}" destId="{644ECAB2-1997-CE43-850D-E4D6F13492C7}" srcOrd="0" destOrd="0" presId="urn:microsoft.com/office/officeart/2005/8/layout/orgChart1"/>
    <dgm:cxn modelId="{3C3C0DC4-86E6-6649-B091-9609231B3B21}" type="presOf" srcId="{65805779-78B2-2440-A306-6C0949F50580}" destId="{5B2B5AF6-651C-DE44-8AC1-59364D482C8D}" srcOrd="1" destOrd="0" presId="urn:microsoft.com/office/officeart/2005/8/layout/orgChart1"/>
    <dgm:cxn modelId="{C2D654C4-5CDB-3943-AC38-74B49DDE0602}" type="presOf" srcId="{2FBD9F95-840F-D445-84D2-AC1F0A7DACBB}" destId="{DF88B1A6-AAA3-8C41-9F24-13AD60921B15}" srcOrd="0" destOrd="0" presId="urn:microsoft.com/office/officeart/2005/8/layout/orgChart1"/>
    <dgm:cxn modelId="{A35FDBC4-A768-C04E-A434-4CD0DA199D2D}" type="presOf" srcId="{2F89D853-59E0-B741-8769-26ED794F5DB0}" destId="{330EA0D5-9E2D-3244-B08F-682634AAE140}" srcOrd="0" destOrd="0" presId="urn:microsoft.com/office/officeart/2005/8/layout/orgChart1"/>
    <dgm:cxn modelId="{4023B5C7-B40E-3242-8BD7-9C6B2C4DFFC3}" type="presOf" srcId="{FBC581AC-2FB0-1D46-B52A-56BED05155E2}" destId="{308B3919-7A7D-3B4A-8D08-B415288FC290}" srcOrd="1" destOrd="0" presId="urn:microsoft.com/office/officeart/2005/8/layout/orgChart1"/>
    <dgm:cxn modelId="{D13336C9-BBA2-1845-B0FF-7346AA8A31FA}" type="presOf" srcId="{5ABE04A1-4B38-F444-B4F2-2514FE16FFEB}" destId="{641AE568-B17E-B449-A81E-783FBEF39CFB}" srcOrd="1" destOrd="0" presId="urn:microsoft.com/office/officeart/2005/8/layout/orgChart1"/>
    <dgm:cxn modelId="{0933CCCC-4435-8641-8617-B92772878C74}" type="presOf" srcId="{1318EAD7-1C8D-CB45-AE86-01173A0DB385}" destId="{7FC32232-9559-C742-9228-54750A51E5F8}" srcOrd="0" destOrd="0" presId="urn:microsoft.com/office/officeart/2005/8/layout/orgChart1"/>
    <dgm:cxn modelId="{6DEF96CD-F801-6840-824E-AE6DF7FCF516}" type="presOf" srcId="{ADABE2AB-A574-484B-8F9D-E16525B21CB0}" destId="{1A3BA8F9-7111-0243-BDC4-5D1162707F54}" srcOrd="1" destOrd="0" presId="urn:microsoft.com/office/officeart/2005/8/layout/orgChart1"/>
    <dgm:cxn modelId="{4CE824CF-124C-1E4C-BBA7-961F1314AC8C}" srcId="{24378775-E339-6D43-944C-FDBC32F7A43A}" destId="{FD7F4E23-017C-4144-9653-B6EFC87A0CDD}" srcOrd="0" destOrd="0" parTransId="{24918BFA-A0FB-2542-8EBC-1B4BACBE57DB}" sibTransId="{17532BEB-2CEA-2847-BC35-3927011C3EDE}"/>
    <dgm:cxn modelId="{77E997CF-012C-8248-B3D1-FC3A2C4A3704}" type="presOf" srcId="{65805779-78B2-2440-A306-6C0949F50580}" destId="{AD477767-8A07-EE4A-A716-9AD6B07D2362}" srcOrd="0" destOrd="0" presId="urn:microsoft.com/office/officeart/2005/8/layout/orgChart1"/>
    <dgm:cxn modelId="{FEF5B5D2-BB83-594B-AE47-F878BDD0C8E6}" srcId="{FBC581AC-2FB0-1D46-B52A-56BED05155E2}" destId="{74B7F458-6A33-2E42-8435-41DC26F948BA}" srcOrd="0" destOrd="0" parTransId="{1318EAD7-1C8D-CB45-AE86-01173A0DB385}" sibTransId="{634983BF-8450-D54F-B6D7-76862607E9EA}"/>
    <dgm:cxn modelId="{5F81C9D2-9E6F-8842-88AB-FCBD18FF7829}" type="presOf" srcId="{ECE09E06-5AEF-DA4D-938D-95A84715B906}" destId="{3D5522B1-6034-5643-A7BC-E6233B17B484}" srcOrd="0" destOrd="0" presId="urn:microsoft.com/office/officeart/2005/8/layout/orgChart1"/>
    <dgm:cxn modelId="{490377D3-39A7-E94E-A791-783014BC5CFE}" type="presOf" srcId="{D7F7F0E3-35B0-EC42-94C1-70F9E6F61F96}" destId="{EF53FDA2-6E78-7B4C-A7CE-1393A9310A85}" srcOrd="0" destOrd="0" presId="urn:microsoft.com/office/officeart/2005/8/layout/orgChart1"/>
    <dgm:cxn modelId="{F218DED3-A3B4-FE44-8D91-A80F2F89CAF5}" type="presOf" srcId="{3F82676F-08C4-9940-B678-8731248E2A82}" destId="{49AB4F50-84D7-9C42-A4ED-51173A4CEAA2}" srcOrd="0" destOrd="0" presId="urn:microsoft.com/office/officeart/2005/8/layout/orgChart1"/>
    <dgm:cxn modelId="{5A30D1E0-E286-864D-BC83-A5D12B13FF36}" type="presOf" srcId="{EB38E5BB-F47A-604A-AD00-FBD3E31A631B}" destId="{D6A79D63-EA69-4144-892F-F1041BDE6FDE}" srcOrd="0" destOrd="0" presId="urn:microsoft.com/office/officeart/2005/8/layout/orgChart1"/>
    <dgm:cxn modelId="{A7B8B7E5-36A0-A646-B277-E87A9D08FE17}" type="presOf" srcId="{C40CAA9F-1F16-B74E-8E8D-25566AB41D3B}" destId="{8BEEE251-C812-2F43-8DAD-DFE54C3B13F2}" srcOrd="0" destOrd="0" presId="urn:microsoft.com/office/officeart/2005/8/layout/orgChart1"/>
    <dgm:cxn modelId="{E0A9B4EB-85B6-A344-9B62-A8A449110958}" srcId="{B95988AD-6DBE-954C-91CD-8E135AB91346}" destId="{2DDA7784-7ABB-4942-BACC-674A16FFEF22}" srcOrd="0" destOrd="0" parTransId="{E40C3A01-4006-0A4D-98AE-6C20A7D35B03}" sibTransId="{73F9F18A-16E5-F946-9587-2DC93B6417CE}"/>
    <dgm:cxn modelId="{7D996CEC-8C5F-E146-9E9F-AC6282374F6D}" type="presOf" srcId="{503DF029-0F6A-264D-BABC-03203B31C96F}" destId="{A0FBDC3B-86E1-BF46-8B34-09BC1A0D301F}" srcOrd="0" destOrd="0" presId="urn:microsoft.com/office/officeart/2005/8/layout/orgChart1"/>
    <dgm:cxn modelId="{363E83EC-B917-A24E-B408-23A85B3B8847}" type="presOf" srcId="{24378775-E339-6D43-944C-FDBC32F7A43A}" destId="{B4B11342-4F13-0D45-8727-7F603FBC541A}" srcOrd="1" destOrd="0" presId="urn:microsoft.com/office/officeart/2005/8/layout/orgChart1"/>
    <dgm:cxn modelId="{F82BF7EC-A715-1C4C-A03E-A4C439144D7D}" type="presOf" srcId="{FF69E8CD-8DB3-4440-BAAC-44B020A6C59A}" destId="{DD7C8BB4-56A2-9B41-A141-0DFAFE1F7973}" srcOrd="1" destOrd="0" presId="urn:microsoft.com/office/officeart/2005/8/layout/orgChart1"/>
    <dgm:cxn modelId="{866E78ED-47D6-B547-BDED-4E0F6BB6C156}" type="presOf" srcId="{FBC581AC-2FB0-1D46-B52A-56BED05155E2}" destId="{A576064C-DB5C-A34D-85F5-B37EFE46E629}" srcOrd="0" destOrd="0" presId="urn:microsoft.com/office/officeart/2005/8/layout/orgChart1"/>
    <dgm:cxn modelId="{69155EEE-4179-CF47-9976-674667AD2152}" type="presOf" srcId="{9BCCA4DC-F58B-0B44-8EB5-3C479A7FB487}" destId="{1EDE3224-61D6-5148-9CAF-4534A3002080}" srcOrd="1" destOrd="0" presId="urn:microsoft.com/office/officeart/2005/8/layout/orgChart1"/>
    <dgm:cxn modelId="{56E97DF0-0FCA-8249-A1D7-CD6771408940}" srcId="{A7A9489E-887B-5449-ADF9-24278CAF8A11}" destId="{5ABE04A1-4B38-F444-B4F2-2514FE16FFEB}" srcOrd="0" destOrd="0" parTransId="{2FBD9F95-840F-D445-84D2-AC1F0A7DACBB}" sibTransId="{FB913B04-202F-C44E-AD7D-805B508E0A82}"/>
    <dgm:cxn modelId="{EB1123F3-5C93-DA44-A0CD-246F67EBEFAB}" srcId="{587A7AF8-4D31-D240-8F6B-C8412E9941EE}" destId="{24378775-E339-6D43-944C-FDBC32F7A43A}" srcOrd="0" destOrd="0" parTransId="{503DF029-0F6A-264D-BABC-03203B31C96F}" sibTransId="{322AD01D-42D1-6F49-BD76-1C3D84D6DB42}"/>
    <dgm:cxn modelId="{3A8AE8F4-135F-8248-911B-5BA9B16F1049}" srcId="{CF098AC7-3DA3-D342-8DB1-2111BB07F255}" destId="{2F89D853-59E0-B741-8769-26ED794F5DB0}" srcOrd="3" destOrd="0" parTransId="{46A22018-851B-E540-A367-B27E6DD0EE8D}" sibTransId="{E93945CC-5345-1348-9F57-F1AA976972FE}"/>
    <dgm:cxn modelId="{99ADFEF5-EB74-EB45-AD8B-DAF051F45FC6}" srcId="{CEC0E4E7-78D9-604F-8DFD-F78715B78BFC}" destId="{FF69E8CD-8DB3-4440-BAAC-44B020A6C59A}" srcOrd="1" destOrd="0" parTransId="{E0721321-01FF-734B-B04E-4241033039C7}" sibTransId="{BDA12B36-7F61-4746-9D40-CC0E31E8C704}"/>
    <dgm:cxn modelId="{287A71F7-50C0-3549-A656-C447252A3AC8}" type="presOf" srcId="{5327474D-DF28-C744-9A3B-745EACEC704A}" destId="{0E372FB0-2E8B-964E-AF7A-554D013F8CE6}" srcOrd="0" destOrd="0" presId="urn:microsoft.com/office/officeart/2005/8/layout/orgChart1"/>
    <dgm:cxn modelId="{66CD2DF8-4014-5B43-B12C-05F23A9FF38C}" type="presOf" srcId="{4C90EAFE-7106-3240-8F38-DAEBBE4E3F36}" destId="{308787E8-CBFE-8741-B7EC-3A082334FA80}" srcOrd="1" destOrd="0" presId="urn:microsoft.com/office/officeart/2005/8/layout/orgChart1"/>
    <dgm:cxn modelId="{AC9846F8-2713-304B-A01A-C623B107D969}" type="presOf" srcId="{46A22018-851B-E540-A367-B27E6DD0EE8D}" destId="{95A7F4C4-5E28-2546-83B3-61B2CCA36F22}" srcOrd="0" destOrd="0" presId="urn:microsoft.com/office/officeart/2005/8/layout/orgChart1"/>
    <dgm:cxn modelId="{600B88F8-178A-894F-A2B0-FFD8167DE701}" srcId="{7546BAE3-120B-B047-899E-987A9E805D7F}" destId="{5327474D-DF28-C744-9A3B-745EACEC704A}" srcOrd="0" destOrd="0" parTransId="{29DB89E4-B8B0-9147-9600-C7C46339931E}" sibTransId="{637E860D-5B68-424E-84F3-B54FDB0525A7}"/>
    <dgm:cxn modelId="{4EA691F8-6616-8749-B08B-AD7A41F12D1F}" srcId="{C40CAA9F-1F16-B74E-8E8D-25566AB41D3B}" destId="{FD3DCB48-9CC3-DE4C-BDB4-4E677F3413F9}" srcOrd="0" destOrd="0" parTransId="{57D78D98-E11C-C040-A9E9-8B3E77E06212}" sibTransId="{E044D562-CB42-3C45-8112-55A99B8F2DD2}"/>
    <dgm:cxn modelId="{677E02FA-C1E0-FF4E-9A54-4DBA7E367107}" type="presOf" srcId="{333953E6-693F-3743-AF76-6A55B4D7DFEE}" destId="{21164C90-A790-2B42-AF97-26E04C8818B6}" srcOrd="0" destOrd="0" presId="urn:microsoft.com/office/officeart/2005/8/layout/orgChart1"/>
    <dgm:cxn modelId="{10A958FE-FB53-1A47-A208-24A7653B5D03}" type="presOf" srcId="{AC5B015A-6673-344B-BAB7-4B030D92BF74}" destId="{217FD997-150D-474B-95B0-54A208EB4FFA}" srcOrd="0" destOrd="0" presId="urn:microsoft.com/office/officeart/2005/8/layout/orgChart1"/>
    <dgm:cxn modelId="{3CC068FE-5CA2-B544-B730-C24F48C045EA}" type="presOf" srcId="{7A2C8728-739A-1A44-B53F-A64CF953E4AB}" destId="{9FA87289-1799-6E4E-BB83-408D905D9B75}" srcOrd="0" destOrd="0" presId="urn:microsoft.com/office/officeart/2005/8/layout/orgChart1"/>
    <dgm:cxn modelId="{EE9165A7-2230-664A-A5F9-A121ACB12B53}" type="presParOf" srcId="{EF53FDA2-6E78-7B4C-A7CE-1393A9310A85}" destId="{72894CA8-75AB-A246-BFE3-3A6BEB96BCA4}" srcOrd="0" destOrd="0" presId="urn:microsoft.com/office/officeart/2005/8/layout/orgChart1"/>
    <dgm:cxn modelId="{4471F2BE-71FA-FF47-9BD6-4C7496D5D86D}" type="presParOf" srcId="{72894CA8-75AB-A246-BFE3-3A6BEB96BCA4}" destId="{7683003D-B8EF-2E4B-BB4B-2809F6A01934}" srcOrd="0" destOrd="0" presId="urn:microsoft.com/office/officeart/2005/8/layout/orgChart1"/>
    <dgm:cxn modelId="{BF64DB9B-174F-4549-B4F3-5FF810F921C4}" type="presParOf" srcId="{7683003D-B8EF-2E4B-BB4B-2809F6A01934}" destId="{AFB2F4DE-1C20-8C43-BD37-51E146F0BD82}" srcOrd="0" destOrd="0" presId="urn:microsoft.com/office/officeart/2005/8/layout/orgChart1"/>
    <dgm:cxn modelId="{0B59DB77-2E1C-CB40-B034-BD50F3A08AC3}" type="presParOf" srcId="{7683003D-B8EF-2E4B-BB4B-2809F6A01934}" destId="{20DF8AE9-9E13-9B4D-B325-39B1EFC32958}" srcOrd="1" destOrd="0" presId="urn:microsoft.com/office/officeart/2005/8/layout/orgChart1"/>
    <dgm:cxn modelId="{9476EFA9-D80A-4043-BA2F-B09E73CEDF9D}" type="presParOf" srcId="{72894CA8-75AB-A246-BFE3-3A6BEB96BCA4}" destId="{66D135A0-DB39-274F-B72F-9952BBBB483E}" srcOrd="1" destOrd="0" presId="urn:microsoft.com/office/officeart/2005/8/layout/orgChart1"/>
    <dgm:cxn modelId="{A6720600-9E83-C149-BD5D-5E7578FB7F12}" type="presParOf" srcId="{66D135A0-DB39-274F-B72F-9952BBBB483E}" destId="{869E4CE7-70C8-544F-BBA2-D108745A86CF}" srcOrd="0" destOrd="0" presId="urn:microsoft.com/office/officeart/2005/8/layout/orgChart1"/>
    <dgm:cxn modelId="{38B97418-A5F6-BD46-A2DE-F63C3CBC2053}" type="presParOf" srcId="{66D135A0-DB39-274F-B72F-9952BBBB483E}" destId="{127E83DF-6447-7749-980D-087C9CAF2E08}" srcOrd="1" destOrd="0" presId="urn:microsoft.com/office/officeart/2005/8/layout/orgChart1"/>
    <dgm:cxn modelId="{39A97BC4-22F2-7E4C-A0A2-D7222EFF6F51}" type="presParOf" srcId="{127E83DF-6447-7749-980D-087C9CAF2E08}" destId="{8AE6A79D-FDAE-0940-8A25-F6547AC311F0}" srcOrd="0" destOrd="0" presId="urn:microsoft.com/office/officeart/2005/8/layout/orgChart1"/>
    <dgm:cxn modelId="{C2D1C5CB-DFE4-B446-A529-960264430226}" type="presParOf" srcId="{8AE6A79D-FDAE-0940-8A25-F6547AC311F0}" destId="{C9104177-053E-344A-940A-A8D194DF916D}" srcOrd="0" destOrd="0" presId="urn:microsoft.com/office/officeart/2005/8/layout/orgChart1"/>
    <dgm:cxn modelId="{87C0AA74-D9B5-8E43-A8F0-3D87F7938A71}" type="presParOf" srcId="{8AE6A79D-FDAE-0940-8A25-F6547AC311F0}" destId="{308787E8-CBFE-8741-B7EC-3A082334FA80}" srcOrd="1" destOrd="0" presId="urn:microsoft.com/office/officeart/2005/8/layout/orgChart1"/>
    <dgm:cxn modelId="{C18AABB4-0341-9144-8EFE-5D7BDF88219E}" type="presParOf" srcId="{127E83DF-6447-7749-980D-087C9CAF2E08}" destId="{D1D6474B-B57B-1E45-B0BE-BEAA538C96E2}" srcOrd="1" destOrd="0" presId="urn:microsoft.com/office/officeart/2005/8/layout/orgChart1"/>
    <dgm:cxn modelId="{3BC2E1B0-F5E8-8148-AB41-3E03264394C7}" type="presParOf" srcId="{D1D6474B-B57B-1E45-B0BE-BEAA538C96E2}" destId="{B43E7399-DAA9-E145-91A9-166DA0BD68ED}" srcOrd="0" destOrd="0" presId="urn:microsoft.com/office/officeart/2005/8/layout/orgChart1"/>
    <dgm:cxn modelId="{CBF1334B-BF00-2141-9E5C-7A607CF106C1}" type="presParOf" srcId="{D1D6474B-B57B-1E45-B0BE-BEAA538C96E2}" destId="{4FE8CE46-4BA6-1C4A-9207-236200A7A285}" srcOrd="1" destOrd="0" presId="urn:microsoft.com/office/officeart/2005/8/layout/orgChart1"/>
    <dgm:cxn modelId="{6D5FC78F-9DF9-2F47-806B-2B31C142B6D7}" type="presParOf" srcId="{4FE8CE46-4BA6-1C4A-9207-236200A7A285}" destId="{2C504463-4CE1-3D4B-A397-518C5E8861F7}" srcOrd="0" destOrd="0" presId="urn:microsoft.com/office/officeart/2005/8/layout/orgChart1"/>
    <dgm:cxn modelId="{BFA05A06-AA86-9944-8B6C-CE578DFAD3C9}" type="presParOf" srcId="{2C504463-4CE1-3D4B-A397-518C5E8861F7}" destId="{A576064C-DB5C-A34D-85F5-B37EFE46E629}" srcOrd="0" destOrd="0" presId="urn:microsoft.com/office/officeart/2005/8/layout/orgChart1"/>
    <dgm:cxn modelId="{04A96567-7911-4B4F-8825-4F40EFF4BCBD}" type="presParOf" srcId="{2C504463-4CE1-3D4B-A397-518C5E8861F7}" destId="{308B3919-7A7D-3B4A-8D08-B415288FC290}" srcOrd="1" destOrd="0" presId="urn:microsoft.com/office/officeart/2005/8/layout/orgChart1"/>
    <dgm:cxn modelId="{A7688652-B1B6-2545-8F60-D4CB48298CAA}" type="presParOf" srcId="{4FE8CE46-4BA6-1C4A-9207-236200A7A285}" destId="{C379FC99-277F-354D-BF25-D2F40FE861ED}" srcOrd="1" destOrd="0" presId="urn:microsoft.com/office/officeart/2005/8/layout/orgChart1"/>
    <dgm:cxn modelId="{31882CE1-46AE-B944-B292-0E075B464D6B}" type="presParOf" srcId="{C379FC99-277F-354D-BF25-D2F40FE861ED}" destId="{7FC32232-9559-C742-9228-54750A51E5F8}" srcOrd="0" destOrd="0" presId="urn:microsoft.com/office/officeart/2005/8/layout/orgChart1"/>
    <dgm:cxn modelId="{10460F8C-DB35-9543-9E48-E90C2182C422}" type="presParOf" srcId="{C379FC99-277F-354D-BF25-D2F40FE861ED}" destId="{83BB960C-0E95-CB4F-A15E-E4CC0A32193A}" srcOrd="1" destOrd="0" presId="urn:microsoft.com/office/officeart/2005/8/layout/orgChart1"/>
    <dgm:cxn modelId="{DD1FBF92-F12F-7A4D-BF7F-0DB2DC1CB676}" type="presParOf" srcId="{83BB960C-0E95-CB4F-A15E-E4CC0A32193A}" destId="{DB8A7BA8-0818-A94C-962F-CC29AB22CCC7}" srcOrd="0" destOrd="0" presId="urn:microsoft.com/office/officeart/2005/8/layout/orgChart1"/>
    <dgm:cxn modelId="{5B5C32AF-969A-CB45-B287-5347C092F99F}" type="presParOf" srcId="{DB8A7BA8-0818-A94C-962F-CC29AB22CCC7}" destId="{0BC85325-0E8D-B14F-A6F9-2CFF02EF030C}" srcOrd="0" destOrd="0" presId="urn:microsoft.com/office/officeart/2005/8/layout/orgChart1"/>
    <dgm:cxn modelId="{D7AC39BD-C13C-0E45-8A64-2A5982F29B8D}" type="presParOf" srcId="{DB8A7BA8-0818-A94C-962F-CC29AB22CCC7}" destId="{617071FC-41F9-964B-8494-693FF505CAFA}" srcOrd="1" destOrd="0" presId="urn:microsoft.com/office/officeart/2005/8/layout/orgChart1"/>
    <dgm:cxn modelId="{924AEAA2-F843-D649-8AAE-D9542B8C250E}" type="presParOf" srcId="{83BB960C-0E95-CB4F-A15E-E4CC0A32193A}" destId="{3F856314-A47D-EF4E-9DBA-2154218BED3E}" srcOrd="1" destOrd="0" presId="urn:microsoft.com/office/officeart/2005/8/layout/orgChart1"/>
    <dgm:cxn modelId="{C8337624-511E-3042-90DF-29E85F21DA2F}" type="presParOf" srcId="{3F856314-A47D-EF4E-9DBA-2154218BED3E}" destId="{9573C1D9-3417-D445-95F8-1071275B4227}" srcOrd="0" destOrd="0" presId="urn:microsoft.com/office/officeart/2005/8/layout/orgChart1"/>
    <dgm:cxn modelId="{2F65C8FD-80D8-1B47-8E81-8ED324DD2390}" type="presParOf" srcId="{3F856314-A47D-EF4E-9DBA-2154218BED3E}" destId="{084FBC81-7D6F-794F-B896-193CFE25E65A}" srcOrd="1" destOrd="0" presId="urn:microsoft.com/office/officeart/2005/8/layout/orgChart1"/>
    <dgm:cxn modelId="{FA109980-FE3D-D74E-9F22-E72E2ACEE2D3}" type="presParOf" srcId="{084FBC81-7D6F-794F-B896-193CFE25E65A}" destId="{9293B596-5D97-5B45-8EB9-EFC89B5D4804}" srcOrd="0" destOrd="0" presId="urn:microsoft.com/office/officeart/2005/8/layout/orgChart1"/>
    <dgm:cxn modelId="{369C83E0-E658-7F4D-8AC9-6EBE16451A9A}" type="presParOf" srcId="{9293B596-5D97-5B45-8EB9-EFC89B5D4804}" destId="{BE7E1DA8-6545-5A44-8482-C4DEEDB9D510}" srcOrd="0" destOrd="0" presId="urn:microsoft.com/office/officeart/2005/8/layout/orgChart1"/>
    <dgm:cxn modelId="{4A49CB68-ED6B-9342-895B-1C39BEB38D49}" type="presParOf" srcId="{9293B596-5D97-5B45-8EB9-EFC89B5D4804}" destId="{FA08C4A6-D93A-FE4C-8212-C8B494DA721B}" srcOrd="1" destOrd="0" presId="urn:microsoft.com/office/officeart/2005/8/layout/orgChart1"/>
    <dgm:cxn modelId="{727C24A6-5E24-A141-BF43-96E7216C01C7}" type="presParOf" srcId="{084FBC81-7D6F-794F-B896-193CFE25E65A}" destId="{CF704F38-2C9C-3E4B-A0F6-A091A0C89CE7}" srcOrd="1" destOrd="0" presId="urn:microsoft.com/office/officeart/2005/8/layout/orgChart1"/>
    <dgm:cxn modelId="{759DF592-0D5D-3E4C-A742-3A82AD98CCD7}" type="presParOf" srcId="{084FBC81-7D6F-794F-B896-193CFE25E65A}" destId="{B45B101F-528D-D94A-B3AF-48BDA2E7DB2D}" srcOrd="2" destOrd="0" presId="urn:microsoft.com/office/officeart/2005/8/layout/orgChart1"/>
    <dgm:cxn modelId="{EDB0577B-01CB-0B4F-9391-CC3014BBDEDC}" type="presParOf" srcId="{83BB960C-0E95-CB4F-A15E-E4CC0A32193A}" destId="{6C36E130-F0A3-9749-9C91-6232A976E8D8}" srcOrd="2" destOrd="0" presId="urn:microsoft.com/office/officeart/2005/8/layout/orgChart1"/>
    <dgm:cxn modelId="{95CBF00B-293F-2F49-9B6F-578BB6AC7AA3}" type="presParOf" srcId="{4FE8CE46-4BA6-1C4A-9207-236200A7A285}" destId="{9BDCB676-0CDA-A843-8259-362CC2110EA0}" srcOrd="2" destOrd="0" presId="urn:microsoft.com/office/officeart/2005/8/layout/orgChart1"/>
    <dgm:cxn modelId="{C91318DC-06FB-CC41-AA93-12556977768F}" type="presParOf" srcId="{127E83DF-6447-7749-980D-087C9CAF2E08}" destId="{4A680781-95C1-464A-A2B4-35A69A91D09C}" srcOrd="2" destOrd="0" presId="urn:microsoft.com/office/officeart/2005/8/layout/orgChart1"/>
    <dgm:cxn modelId="{FD44959D-E676-794A-8893-67171BADDB13}" type="presParOf" srcId="{66D135A0-DB39-274F-B72F-9952BBBB483E}" destId="{D6A79D63-EA69-4144-892F-F1041BDE6FDE}" srcOrd="2" destOrd="0" presId="urn:microsoft.com/office/officeart/2005/8/layout/orgChart1"/>
    <dgm:cxn modelId="{B0A67EF5-B46B-F847-9B77-30646723A403}" type="presParOf" srcId="{66D135A0-DB39-274F-B72F-9952BBBB483E}" destId="{5642586A-EA3E-E545-86FA-8E775C69DE07}" srcOrd="3" destOrd="0" presId="urn:microsoft.com/office/officeart/2005/8/layout/orgChart1"/>
    <dgm:cxn modelId="{DA4018A6-90B6-CB46-A06A-AE22F5987B5A}" type="presParOf" srcId="{5642586A-EA3E-E545-86FA-8E775C69DE07}" destId="{68616C82-D34D-364B-B1AC-FC63C854DC85}" srcOrd="0" destOrd="0" presId="urn:microsoft.com/office/officeart/2005/8/layout/orgChart1"/>
    <dgm:cxn modelId="{52E4D2B6-526A-EB4D-9DC6-F38CD4BEEE7F}" type="presParOf" srcId="{68616C82-D34D-364B-B1AC-FC63C854DC85}" destId="{AD477767-8A07-EE4A-A716-9AD6B07D2362}" srcOrd="0" destOrd="0" presId="urn:microsoft.com/office/officeart/2005/8/layout/orgChart1"/>
    <dgm:cxn modelId="{EF036D3E-C1CD-9C41-BDC4-3F55B6C96BB7}" type="presParOf" srcId="{68616C82-D34D-364B-B1AC-FC63C854DC85}" destId="{5B2B5AF6-651C-DE44-8AC1-59364D482C8D}" srcOrd="1" destOrd="0" presId="urn:microsoft.com/office/officeart/2005/8/layout/orgChart1"/>
    <dgm:cxn modelId="{6DD4261C-D2BA-7147-9280-7A7FDA5F7B0C}" type="presParOf" srcId="{5642586A-EA3E-E545-86FA-8E775C69DE07}" destId="{EC8963BA-3E65-4D47-AAE5-21086BF084A6}" srcOrd="1" destOrd="0" presId="urn:microsoft.com/office/officeart/2005/8/layout/orgChart1"/>
    <dgm:cxn modelId="{27DCC736-0B11-4043-80E0-FED719EEA38F}" type="presParOf" srcId="{EC8963BA-3E65-4D47-AAE5-21086BF084A6}" destId="{E03A9CDF-083D-4841-ADDF-4ECE03D50E8E}" srcOrd="0" destOrd="0" presId="urn:microsoft.com/office/officeart/2005/8/layout/orgChart1"/>
    <dgm:cxn modelId="{2E08B447-2857-544F-8BB0-EFBED1D784FD}" type="presParOf" srcId="{EC8963BA-3E65-4D47-AAE5-21086BF084A6}" destId="{60E0195D-86D9-034E-B484-8C1512438AF7}" srcOrd="1" destOrd="0" presId="urn:microsoft.com/office/officeart/2005/8/layout/orgChart1"/>
    <dgm:cxn modelId="{9FDDA9C2-B968-964F-B43D-9BE67F4B3520}" type="presParOf" srcId="{60E0195D-86D9-034E-B484-8C1512438AF7}" destId="{5BBA6A02-A839-ED47-B797-A9A1C78690E1}" srcOrd="0" destOrd="0" presId="urn:microsoft.com/office/officeart/2005/8/layout/orgChart1"/>
    <dgm:cxn modelId="{5CC7583A-C166-D246-9960-A5269583AAFE}" type="presParOf" srcId="{5BBA6A02-A839-ED47-B797-A9A1C78690E1}" destId="{7EE33774-3DC8-2946-AC78-4B469ACBF92D}" srcOrd="0" destOrd="0" presId="urn:microsoft.com/office/officeart/2005/8/layout/orgChart1"/>
    <dgm:cxn modelId="{1168F276-CE87-4D4F-A48F-DB3C38670C76}" type="presParOf" srcId="{5BBA6A02-A839-ED47-B797-A9A1C78690E1}" destId="{38377C77-6EB6-B746-84C5-7E7A15686F0D}" srcOrd="1" destOrd="0" presId="urn:microsoft.com/office/officeart/2005/8/layout/orgChart1"/>
    <dgm:cxn modelId="{73748C03-5362-CA4E-A440-21519D311906}" type="presParOf" srcId="{60E0195D-86D9-034E-B484-8C1512438AF7}" destId="{83FF1EE3-4FF3-5B46-BD2B-361EFA09BB53}" srcOrd="1" destOrd="0" presId="urn:microsoft.com/office/officeart/2005/8/layout/orgChart1"/>
    <dgm:cxn modelId="{5C93A110-5403-AC4D-9DAC-875ECEBFD19F}" type="presParOf" srcId="{83FF1EE3-4FF3-5B46-BD2B-361EFA09BB53}" destId="{2CE8DB77-0258-BF4B-8EC6-E67CFEC5221A}" srcOrd="0" destOrd="0" presId="urn:microsoft.com/office/officeart/2005/8/layout/orgChart1"/>
    <dgm:cxn modelId="{09B1759E-775B-314C-95AF-09F46D2C1276}" type="presParOf" srcId="{83FF1EE3-4FF3-5B46-BD2B-361EFA09BB53}" destId="{E14362E6-752B-9E4A-A641-C01BF7B18818}" srcOrd="1" destOrd="0" presId="urn:microsoft.com/office/officeart/2005/8/layout/orgChart1"/>
    <dgm:cxn modelId="{13687330-2591-574A-A4E5-3FC21288F4B5}" type="presParOf" srcId="{E14362E6-752B-9E4A-A641-C01BF7B18818}" destId="{EB06DBFD-2CDD-734A-B46B-BC236ECCF870}" srcOrd="0" destOrd="0" presId="urn:microsoft.com/office/officeart/2005/8/layout/orgChart1"/>
    <dgm:cxn modelId="{029BDC75-BD54-F645-A5F5-D0393EFB1230}" type="presParOf" srcId="{EB06DBFD-2CDD-734A-B46B-BC236ECCF870}" destId="{33549A73-D59F-A14B-80A6-9621541C455C}" srcOrd="0" destOrd="0" presId="urn:microsoft.com/office/officeart/2005/8/layout/orgChart1"/>
    <dgm:cxn modelId="{55A3F0BD-2750-4F4C-BEE0-A694F486E2F3}" type="presParOf" srcId="{EB06DBFD-2CDD-734A-B46B-BC236ECCF870}" destId="{7EA07FBF-B779-AA44-94E1-54CA43F37688}" srcOrd="1" destOrd="0" presId="urn:microsoft.com/office/officeart/2005/8/layout/orgChart1"/>
    <dgm:cxn modelId="{79B6C592-3DBE-7B41-B8FA-7E7FBC831B3C}" type="presParOf" srcId="{E14362E6-752B-9E4A-A641-C01BF7B18818}" destId="{060AD622-F2D3-3643-A6B8-1AD5984C61BB}" srcOrd="1" destOrd="0" presId="urn:microsoft.com/office/officeart/2005/8/layout/orgChart1"/>
    <dgm:cxn modelId="{63616895-B0AD-DD42-8E9E-50DD99500B6F}" type="presParOf" srcId="{060AD622-F2D3-3643-A6B8-1AD5984C61BB}" destId="{5F537013-F2D8-2740-9C5C-BC79A2754B6F}" srcOrd="0" destOrd="0" presId="urn:microsoft.com/office/officeart/2005/8/layout/orgChart1"/>
    <dgm:cxn modelId="{0A77C90D-8614-8D43-8EB2-91F0937379F3}" type="presParOf" srcId="{060AD622-F2D3-3643-A6B8-1AD5984C61BB}" destId="{3BDDC151-4161-6F4E-8057-5C333B173DD1}" srcOrd="1" destOrd="0" presId="urn:microsoft.com/office/officeart/2005/8/layout/orgChart1"/>
    <dgm:cxn modelId="{B958A328-F95E-7C48-8C22-5148DF8DDC5B}" type="presParOf" srcId="{3BDDC151-4161-6F4E-8057-5C333B173DD1}" destId="{AAD7AC0E-D701-6843-9A7D-74F036E551B1}" srcOrd="0" destOrd="0" presId="urn:microsoft.com/office/officeart/2005/8/layout/orgChart1"/>
    <dgm:cxn modelId="{AA77FD01-2B4C-2B4F-BA34-FFF443218E1A}" type="presParOf" srcId="{AAD7AC0E-D701-6843-9A7D-74F036E551B1}" destId="{08964125-8CA5-CE43-9BCA-BD3465418155}" srcOrd="0" destOrd="0" presId="urn:microsoft.com/office/officeart/2005/8/layout/orgChart1"/>
    <dgm:cxn modelId="{508A6E89-FA9D-3E44-80B2-4B58F9141636}" type="presParOf" srcId="{AAD7AC0E-D701-6843-9A7D-74F036E551B1}" destId="{1EDE3224-61D6-5148-9CAF-4534A3002080}" srcOrd="1" destOrd="0" presId="urn:microsoft.com/office/officeart/2005/8/layout/orgChart1"/>
    <dgm:cxn modelId="{303A7ED8-730C-F345-AD00-3909C3F587C8}" type="presParOf" srcId="{3BDDC151-4161-6F4E-8057-5C333B173DD1}" destId="{0F378653-03B5-744D-95B4-ABF4F0781493}" srcOrd="1" destOrd="0" presId="urn:microsoft.com/office/officeart/2005/8/layout/orgChart1"/>
    <dgm:cxn modelId="{77770397-46E4-F84E-AFA4-F5279321D6E5}" type="presParOf" srcId="{3BDDC151-4161-6F4E-8057-5C333B173DD1}" destId="{6DBB309A-B966-3848-9698-1D11B7EDF6D6}" srcOrd="2" destOrd="0" presId="urn:microsoft.com/office/officeart/2005/8/layout/orgChart1"/>
    <dgm:cxn modelId="{B8B3DD47-EEC4-3842-BF5E-7A89795BA6B7}" type="presParOf" srcId="{E14362E6-752B-9E4A-A641-C01BF7B18818}" destId="{C9178162-277B-E546-A6E8-0ABBA343DBE1}" srcOrd="2" destOrd="0" presId="urn:microsoft.com/office/officeart/2005/8/layout/orgChart1"/>
    <dgm:cxn modelId="{4CFD739D-1A18-944A-8A1D-4CFA1BA66B1B}" type="presParOf" srcId="{60E0195D-86D9-034E-B484-8C1512438AF7}" destId="{2521E606-003B-8746-8A83-7238B1ECE1AF}" srcOrd="2" destOrd="0" presId="urn:microsoft.com/office/officeart/2005/8/layout/orgChart1"/>
    <dgm:cxn modelId="{55AC6CB8-6F89-4B4C-A5D3-FFF84289E303}" type="presParOf" srcId="{5642586A-EA3E-E545-86FA-8E775C69DE07}" destId="{50BACD1F-FE4A-D54C-B22C-40D906E1E0F7}" srcOrd="2" destOrd="0" presId="urn:microsoft.com/office/officeart/2005/8/layout/orgChart1"/>
    <dgm:cxn modelId="{BB9E559D-3A6C-1A43-896A-09CF3561DB79}" type="presParOf" srcId="{66D135A0-DB39-274F-B72F-9952BBBB483E}" destId="{93B093A9-0CF8-044A-BE7E-9694E6979677}" srcOrd="4" destOrd="0" presId="urn:microsoft.com/office/officeart/2005/8/layout/orgChart1"/>
    <dgm:cxn modelId="{19F15889-A5C0-CB4A-AB60-0E2846CEFD92}" type="presParOf" srcId="{66D135A0-DB39-274F-B72F-9952BBBB483E}" destId="{ED8BBECB-BAE5-4346-9100-4446663776A3}" srcOrd="5" destOrd="0" presId="urn:microsoft.com/office/officeart/2005/8/layout/orgChart1"/>
    <dgm:cxn modelId="{F52AF2E4-B1D7-0244-90F4-6321DBCE034A}" type="presParOf" srcId="{ED8BBECB-BAE5-4346-9100-4446663776A3}" destId="{D1BC866F-1251-984A-9E31-927A0B53D12B}" srcOrd="0" destOrd="0" presId="urn:microsoft.com/office/officeart/2005/8/layout/orgChart1"/>
    <dgm:cxn modelId="{60791A1D-D40E-C64F-8BEC-00921D5FA9B9}" type="presParOf" srcId="{D1BC866F-1251-984A-9E31-927A0B53D12B}" destId="{C18489BA-942E-9F44-AA60-37E080AF5DB0}" srcOrd="0" destOrd="0" presId="urn:microsoft.com/office/officeart/2005/8/layout/orgChart1"/>
    <dgm:cxn modelId="{B325143F-00FB-1444-9039-7C7B3DA6173E}" type="presParOf" srcId="{D1BC866F-1251-984A-9E31-927A0B53D12B}" destId="{2CBAB08C-FBA9-E14B-9165-052FBF225051}" srcOrd="1" destOrd="0" presId="urn:microsoft.com/office/officeart/2005/8/layout/orgChart1"/>
    <dgm:cxn modelId="{F872094A-D6E7-5E4C-A36E-4FFDCFF58959}" type="presParOf" srcId="{ED8BBECB-BAE5-4346-9100-4446663776A3}" destId="{CC6F2EF4-1A06-DD47-AB08-EB730B609DCD}" srcOrd="1" destOrd="0" presId="urn:microsoft.com/office/officeart/2005/8/layout/orgChart1"/>
    <dgm:cxn modelId="{97752787-3059-EB46-99A0-089372733D73}" type="presParOf" srcId="{CC6F2EF4-1A06-DD47-AB08-EB730B609DCD}" destId="{DF88B1A6-AAA3-8C41-9F24-13AD60921B15}" srcOrd="0" destOrd="0" presId="urn:microsoft.com/office/officeart/2005/8/layout/orgChart1"/>
    <dgm:cxn modelId="{A3957B3D-259A-4040-ADA9-44AF3FBB00B1}" type="presParOf" srcId="{CC6F2EF4-1A06-DD47-AB08-EB730B609DCD}" destId="{E821AB6F-9ECC-0C41-932E-11B1B85E99A3}" srcOrd="1" destOrd="0" presId="urn:microsoft.com/office/officeart/2005/8/layout/orgChart1"/>
    <dgm:cxn modelId="{C2235AA6-BB3B-B94B-B858-1399384BCAFB}" type="presParOf" srcId="{E821AB6F-9ECC-0C41-932E-11B1B85E99A3}" destId="{2F9EEF34-35AA-D74D-9C05-258FC553000E}" srcOrd="0" destOrd="0" presId="urn:microsoft.com/office/officeart/2005/8/layout/orgChart1"/>
    <dgm:cxn modelId="{95AC1F15-1A8E-2E4E-91A2-8E64013195E3}" type="presParOf" srcId="{2F9EEF34-35AA-D74D-9C05-258FC553000E}" destId="{D7A6DD5E-54E2-0E44-9993-BBA1A1FE1CB8}" srcOrd="0" destOrd="0" presId="urn:microsoft.com/office/officeart/2005/8/layout/orgChart1"/>
    <dgm:cxn modelId="{33B398C1-FFF5-F34C-824B-27014F8668F3}" type="presParOf" srcId="{2F9EEF34-35AA-D74D-9C05-258FC553000E}" destId="{641AE568-B17E-B449-A81E-783FBEF39CFB}" srcOrd="1" destOrd="0" presId="urn:microsoft.com/office/officeart/2005/8/layout/orgChart1"/>
    <dgm:cxn modelId="{129434ED-3E14-1D42-97DE-ADC4D776F615}" type="presParOf" srcId="{E821AB6F-9ECC-0C41-932E-11B1B85E99A3}" destId="{7527F86F-831E-044C-AFBB-6921FCCAFBD7}" srcOrd="1" destOrd="0" presId="urn:microsoft.com/office/officeart/2005/8/layout/orgChart1"/>
    <dgm:cxn modelId="{73939DDB-FED6-0D4C-A467-3AF227C5CAA3}" type="presParOf" srcId="{7527F86F-831E-044C-AFBB-6921FCCAFBD7}" destId="{1CDF47FA-044A-1C43-8F73-B7C5373ED184}" srcOrd="0" destOrd="0" presId="urn:microsoft.com/office/officeart/2005/8/layout/orgChart1"/>
    <dgm:cxn modelId="{AC6A216F-345F-FC4C-AA32-E384B2F61397}" type="presParOf" srcId="{7527F86F-831E-044C-AFBB-6921FCCAFBD7}" destId="{1D59241D-448E-4A45-981D-5FD3E32D1D2D}" srcOrd="1" destOrd="0" presId="urn:microsoft.com/office/officeart/2005/8/layout/orgChart1"/>
    <dgm:cxn modelId="{4EABCA61-B556-7A4A-8A92-1331676FABCE}" type="presParOf" srcId="{1D59241D-448E-4A45-981D-5FD3E32D1D2D}" destId="{6946F05B-C8EF-7546-8EAF-21C878F19952}" srcOrd="0" destOrd="0" presId="urn:microsoft.com/office/officeart/2005/8/layout/orgChart1"/>
    <dgm:cxn modelId="{0121BEA1-E2E8-8349-8A3A-2BA08848229D}" type="presParOf" srcId="{6946F05B-C8EF-7546-8EAF-21C878F19952}" destId="{8BEEE251-C812-2F43-8DAD-DFE54C3B13F2}" srcOrd="0" destOrd="0" presId="urn:microsoft.com/office/officeart/2005/8/layout/orgChart1"/>
    <dgm:cxn modelId="{1A93C67F-18BD-FF48-984E-84505A49EF96}" type="presParOf" srcId="{6946F05B-C8EF-7546-8EAF-21C878F19952}" destId="{948ABFB5-5F63-CA44-98D4-62D9106E73E9}" srcOrd="1" destOrd="0" presId="urn:microsoft.com/office/officeart/2005/8/layout/orgChart1"/>
    <dgm:cxn modelId="{42CFAECA-557B-F040-BB02-A3C5B891EA3A}" type="presParOf" srcId="{1D59241D-448E-4A45-981D-5FD3E32D1D2D}" destId="{9A47875A-F50A-4E41-8143-85F18A078EC8}" srcOrd="1" destOrd="0" presId="urn:microsoft.com/office/officeart/2005/8/layout/orgChart1"/>
    <dgm:cxn modelId="{7649F7D3-4675-3945-B347-384EF960AE3B}" type="presParOf" srcId="{9A47875A-F50A-4E41-8143-85F18A078EC8}" destId="{E409E96B-C741-3C4A-8B4E-92C5F3B2B762}" srcOrd="0" destOrd="0" presId="urn:microsoft.com/office/officeart/2005/8/layout/orgChart1"/>
    <dgm:cxn modelId="{F7EA9581-1319-C341-B413-DECCAC619954}" type="presParOf" srcId="{9A47875A-F50A-4E41-8143-85F18A078EC8}" destId="{8D7D8022-51E2-414E-B2F5-CA87946B99F6}" srcOrd="1" destOrd="0" presId="urn:microsoft.com/office/officeart/2005/8/layout/orgChart1"/>
    <dgm:cxn modelId="{A330933F-BD70-714D-A7FB-1B66D92215EC}" type="presParOf" srcId="{8D7D8022-51E2-414E-B2F5-CA87946B99F6}" destId="{1397C0E2-C534-324F-851B-4354131EEF2D}" srcOrd="0" destOrd="0" presId="urn:microsoft.com/office/officeart/2005/8/layout/orgChart1"/>
    <dgm:cxn modelId="{7671C6E9-F64B-7943-A589-AB468FE1A55A}" type="presParOf" srcId="{1397C0E2-C534-324F-851B-4354131EEF2D}" destId="{19134F17-9465-B544-9449-1CAFA212456E}" srcOrd="0" destOrd="0" presId="urn:microsoft.com/office/officeart/2005/8/layout/orgChart1"/>
    <dgm:cxn modelId="{5B5E7D2D-40C8-FC4B-904E-8A7D05239704}" type="presParOf" srcId="{1397C0E2-C534-324F-851B-4354131EEF2D}" destId="{BB96096E-1EC2-F445-8AAF-047CD52D06CA}" srcOrd="1" destOrd="0" presId="urn:microsoft.com/office/officeart/2005/8/layout/orgChart1"/>
    <dgm:cxn modelId="{E9BA9674-C835-9745-9D30-27677A10FF70}" type="presParOf" srcId="{8D7D8022-51E2-414E-B2F5-CA87946B99F6}" destId="{467CD720-6E38-914B-AE2F-97F1D017C9E3}" srcOrd="1" destOrd="0" presId="urn:microsoft.com/office/officeart/2005/8/layout/orgChart1"/>
    <dgm:cxn modelId="{5E30A32C-236F-B042-B5BB-F7A0BA5466D3}" type="presParOf" srcId="{8D7D8022-51E2-414E-B2F5-CA87946B99F6}" destId="{D3230C0E-A684-8449-AB86-F95FB58CA610}" srcOrd="2" destOrd="0" presId="urn:microsoft.com/office/officeart/2005/8/layout/orgChart1"/>
    <dgm:cxn modelId="{6B014C9A-DC92-BC47-A9DF-FF4F65F4FFB0}" type="presParOf" srcId="{1D59241D-448E-4A45-981D-5FD3E32D1D2D}" destId="{F885A5C2-4CDF-354E-97B6-1A26BAB0FF2B}" srcOrd="2" destOrd="0" presId="urn:microsoft.com/office/officeart/2005/8/layout/orgChart1"/>
    <dgm:cxn modelId="{390E2280-A4A4-524D-9CFE-3877B63FC88E}" type="presParOf" srcId="{E821AB6F-9ECC-0C41-932E-11B1B85E99A3}" destId="{12AB012A-4105-3047-B52A-51EAF55FF083}" srcOrd="2" destOrd="0" presId="urn:microsoft.com/office/officeart/2005/8/layout/orgChart1"/>
    <dgm:cxn modelId="{C28C688E-E02F-194B-B0CA-4C1AA7E89273}" type="presParOf" srcId="{CC6F2EF4-1A06-DD47-AB08-EB730B609DCD}" destId="{80781C1B-0400-7041-801F-48A34495FE1F}" srcOrd="2" destOrd="0" presId="urn:microsoft.com/office/officeart/2005/8/layout/orgChart1"/>
    <dgm:cxn modelId="{17B9061E-D565-8D47-BB7B-72BF0D78600F}" type="presParOf" srcId="{CC6F2EF4-1A06-DD47-AB08-EB730B609DCD}" destId="{3D09054D-D14D-9E4C-8A65-358B771398B7}" srcOrd="3" destOrd="0" presId="urn:microsoft.com/office/officeart/2005/8/layout/orgChart1"/>
    <dgm:cxn modelId="{B7A347B5-D55D-3C4E-A96A-B2D1EDC3B40C}" type="presParOf" srcId="{3D09054D-D14D-9E4C-8A65-358B771398B7}" destId="{9CA147B5-AC15-DA4C-B8AA-7AF57ADA9A31}" srcOrd="0" destOrd="0" presId="urn:microsoft.com/office/officeart/2005/8/layout/orgChart1"/>
    <dgm:cxn modelId="{13AB61AC-CF53-1D4E-9720-F2F8F72E5970}" type="presParOf" srcId="{9CA147B5-AC15-DA4C-B8AA-7AF57ADA9A31}" destId="{739E102B-61D9-2145-B0DA-B7A0C9B6A70A}" srcOrd="0" destOrd="0" presId="urn:microsoft.com/office/officeart/2005/8/layout/orgChart1"/>
    <dgm:cxn modelId="{7619EF75-43D6-CF48-992B-70CB714B8C9A}" type="presParOf" srcId="{9CA147B5-AC15-DA4C-B8AA-7AF57ADA9A31}" destId="{CBC8E84B-A5BE-5042-B164-66FB2909EAE7}" srcOrd="1" destOrd="0" presId="urn:microsoft.com/office/officeart/2005/8/layout/orgChart1"/>
    <dgm:cxn modelId="{625B76C0-58D3-064D-8226-7B372B7493FE}" type="presParOf" srcId="{3D09054D-D14D-9E4C-8A65-358B771398B7}" destId="{AE70B3CF-A9E4-6840-85C0-A007209BEF60}" srcOrd="1" destOrd="0" presId="urn:microsoft.com/office/officeart/2005/8/layout/orgChart1"/>
    <dgm:cxn modelId="{E9AB5472-5B25-AA47-B50A-D71D08775CD6}" type="presParOf" srcId="{AE70B3CF-A9E4-6840-85C0-A007209BEF60}" destId="{A74BBF04-B20A-154F-BEDC-AB6A32D04C24}" srcOrd="0" destOrd="0" presId="urn:microsoft.com/office/officeart/2005/8/layout/orgChart1"/>
    <dgm:cxn modelId="{14CE9411-83CD-254E-AC17-0E607051FA0A}" type="presParOf" srcId="{AE70B3CF-A9E4-6840-85C0-A007209BEF60}" destId="{D4EB4680-9413-C14D-A8FA-4F9E6FD4FB96}" srcOrd="1" destOrd="0" presId="urn:microsoft.com/office/officeart/2005/8/layout/orgChart1"/>
    <dgm:cxn modelId="{E1D73781-3E7D-194C-A59C-1E59BC959C86}" type="presParOf" srcId="{D4EB4680-9413-C14D-A8FA-4F9E6FD4FB96}" destId="{96C0558F-298C-444B-A7E0-C02332F1CC2C}" srcOrd="0" destOrd="0" presId="urn:microsoft.com/office/officeart/2005/8/layout/orgChart1"/>
    <dgm:cxn modelId="{F252C8C3-ACB3-514D-ADA2-2D2DC19065F6}" type="presParOf" srcId="{96C0558F-298C-444B-A7E0-C02332F1CC2C}" destId="{E1FEE99A-CD55-0240-B5F4-809F0488239B}" srcOrd="0" destOrd="0" presId="urn:microsoft.com/office/officeart/2005/8/layout/orgChart1"/>
    <dgm:cxn modelId="{731B3C7C-9136-584F-BD2E-AA61725C4887}" type="presParOf" srcId="{96C0558F-298C-444B-A7E0-C02332F1CC2C}" destId="{A827C1E0-7C4B-E44C-B3C9-2B7B39BBFF91}" srcOrd="1" destOrd="0" presId="urn:microsoft.com/office/officeart/2005/8/layout/orgChart1"/>
    <dgm:cxn modelId="{66B4855B-9BAF-654D-B955-EAC4141695F7}" type="presParOf" srcId="{D4EB4680-9413-C14D-A8FA-4F9E6FD4FB96}" destId="{2F52B980-38B2-FF4F-BE4E-0CF9C1D51B4C}" srcOrd="1" destOrd="0" presId="urn:microsoft.com/office/officeart/2005/8/layout/orgChart1"/>
    <dgm:cxn modelId="{6E356BBF-C1FB-654B-9B0A-9C83B4BF9BBC}" type="presParOf" srcId="{2F52B980-38B2-FF4F-BE4E-0CF9C1D51B4C}" destId="{8FD091D0-10F2-1F41-B9E9-CB65F6CF5950}" srcOrd="0" destOrd="0" presId="urn:microsoft.com/office/officeart/2005/8/layout/orgChart1"/>
    <dgm:cxn modelId="{71F03B92-93E4-8F4A-9CB1-D4603EC44109}" type="presParOf" srcId="{2F52B980-38B2-FF4F-BE4E-0CF9C1D51B4C}" destId="{84E8DE92-6EF9-D447-83DD-7763C203B28F}" srcOrd="1" destOrd="0" presId="urn:microsoft.com/office/officeart/2005/8/layout/orgChart1"/>
    <dgm:cxn modelId="{698BD723-6F01-004F-B743-724124252BC4}" type="presParOf" srcId="{84E8DE92-6EF9-D447-83DD-7763C203B28F}" destId="{4299E92F-BCCA-9C48-9EB3-1C929F48D4C1}" srcOrd="0" destOrd="0" presId="urn:microsoft.com/office/officeart/2005/8/layout/orgChart1"/>
    <dgm:cxn modelId="{AE03F0E9-81AD-7F44-81DC-D26F75825152}" type="presParOf" srcId="{4299E92F-BCCA-9C48-9EB3-1C929F48D4C1}" destId="{0E372FB0-2E8B-964E-AF7A-554D013F8CE6}" srcOrd="0" destOrd="0" presId="urn:microsoft.com/office/officeart/2005/8/layout/orgChart1"/>
    <dgm:cxn modelId="{D5F4E683-16F4-4145-A661-9E98DCB775B4}" type="presParOf" srcId="{4299E92F-BCCA-9C48-9EB3-1C929F48D4C1}" destId="{0F1ECAAC-1164-9A46-AD35-B84BAF8E77FE}" srcOrd="1" destOrd="0" presId="urn:microsoft.com/office/officeart/2005/8/layout/orgChart1"/>
    <dgm:cxn modelId="{AC5E5B52-C82F-9B42-8DFC-C6DF3C60D662}" type="presParOf" srcId="{84E8DE92-6EF9-D447-83DD-7763C203B28F}" destId="{3D5D0101-292C-4447-9200-1EAD9F6BC675}" srcOrd="1" destOrd="0" presId="urn:microsoft.com/office/officeart/2005/8/layout/orgChart1"/>
    <dgm:cxn modelId="{DBD8C7AA-6B75-6646-9C44-C084FC88E79F}" type="presParOf" srcId="{84E8DE92-6EF9-D447-83DD-7763C203B28F}" destId="{B371FBED-B313-B649-A927-4E03D7BC6D92}" srcOrd="2" destOrd="0" presId="urn:microsoft.com/office/officeart/2005/8/layout/orgChart1"/>
    <dgm:cxn modelId="{6390BC95-7725-854B-AEAF-C83EAB98A4BF}" type="presParOf" srcId="{D4EB4680-9413-C14D-A8FA-4F9E6FD4FB96}" destId="{CD69FC53-CAE3-BD4F-96D9-945956578378}" srcOrd="2" destOrd="0" presId="urn:microsoft.com/office/officeart/2005/8/layout/orgChart1"/>
    <dgm:cxn modelId="{5EA8456B-C7C7-1542-BC03-B3979784542A}" type="presParOf" srcId="{3D09054D-D14D-9E4C-8A65-358B771398B7}" destId="{0D3DEAEF-4148-A34C-92A4-CF6B274BCF01}" srcOrd="2" destOrd="0" presId="urn:microsoft.com/office/officeart/2005/8/layout/orgChart1"/>
    <dgm:cxn modelId="{E9214DE4-82D1-604E-8798-B8DB9ED76E1D}" type="presParOf" srcId="{ED8BBECB-BAE5-4346-9100-4446663776A3}" destId="{5AF1B217-C174-FB4D-A9B7-B4751A3A05E0}" srcOrd="2" destOrd="0" presId="urn:microsoft.com/office/officeart/2005/8/layout/orgChart1"/>
    <dgm:cxn modelId="{30849F43-B0C1-6E4D-854A-C528C08F1500}" type="presParOf" srcId="{66D135A0-DB39-274F-B72F-9952BBBB483E}" destId="{95A7F4C4-5E28-2546-83B3-61B2CCA36F22}" srcOrd="6" destOrd="0" presId="urn:microsoft.com/office/officeart/2005/8/layout/orgChart1"/>
    <dgm:cxn modelId="{B00FA886-F6D9-3C42-A189-7E740E9F1BA8}" type="presParOf" srcId="{66D135A0-DB39-274F-B72F-9952BBBB483E}" destId="{24408D53-0AE3-9D40-8B31-10DFC76559CB}" srcOrd="7" destOrd="0" presId="urn:microsoft.com/office/officeart/2005/8/layout/orgChart1"/>
    <dgm:cxn modelId="{DA1C78CC-021D-6146-9370-DC4AC59FA8E4}" type="presParOf" srcId="{24408D53-0AE3-9D40-8B31-10DFC76559CB}" destId="{AA6A1900-E99D-0B42-9580-461BC2841792}" srcOrd="0" destOrd="0" presId="urn:microsoft.com/office/officeart/2005/8/layout/orgChart1"/>
    <dgm:cxn modelId="{A6EE27D0-BD87-2D47-9FC6-6FBA633A7ADB}" type="presParOf" srcId="{AA6A1900-E99D-0B42-9580-461BC2841792}" destId="{330EA0D5-9E2D-3244-B08F-682634AAE140}" srcOrd="0" destOrd="0" presId="urn:microsoft.com/office/officeart/2005/8/layout/orgChart1"/>
    <dgm:cxn modelId="{774C5739-D99C-3E42-B585-C524837BEB65}" type="presParOf" srcId="{AA6A1900-E99D-0B42-9580-461BC2841792}" destId="{D813F9F9-750F-A94D-B38D-0692955277C1}" srcOrd="1" destOrd="0" presId="urn:microsoft.com/office/officeart/2005/8/layout/orgChart1"/>
    <dgm:cxn modelId="{3F46245E-9C21-014D-8406-F454D422A903}" type="presParOf" srcId="{24408D53-0AE3-9D40-8B31-10DFC76559CB}" destId="{D38812D1-F5CF-274B-82FF-154245C73D54}" srcOrd="1" destOrd="0" presId="urn:microsoft.com/office/officeart/2005/8/layout/orgChart1"/>
    <dgm:cxn modelId="{7C17256D-7F39-8F41-8C55-1F80528688A8}" type="presParOf" srcId="{D38812D1-F5CF-274B-82FF-154245C73D54}" destId="{21164C90-A790-2B42-AF97-26E04C8818B6}" srcOrd="0" destOrd="0" presId="urn:microsoft.com/office/officeart/2005/8/layout/orgChart1"/>
    <dgm:cxn modelId="{76EED358-3FCD-6D4C-81D3-8095946A80F4}" type="presParOf" srcId="{D38812D1-F5CF-274B-82FF-154245C73D54}" destId="{75C913B3-7CBC-4F45-A6E5-21230B068363}" srcOrd="1" destOrd="0" presId="urn:microsoft.com/office/officeart/2005/8/layout/orgChart1"/>
    <dgm:cxn modelId="{4F9007E4-885E-0343-9E3E-E424EF15A047}" type="presParOf" srcId="{75C913B3-7CBC-4F45-A6E5-21230B068363}" destId="{1E34BE64-8394-CE44-BEAD-DBC19A1F6E17}" srcOrd="0" destOrd="0" presId="urn:microsoft.com/office/officeart/2005/8/layout/orgChart1"/>
    <dgm:cxn modelId="{D99BFC98-0203-3145-A7BE-66E93906B6D8}" type="presParOf" srcId="{1E34BE64-8394-CE44-BEAD-DBC19A1F6E17}" destId="{9FA87289-1799-6E4E-BB83-408D905D9B75}" srcOrd="0" destOrd="0" presId="urn:microsoft.com/office/officeart/2005/8/layout/orgChart1"/>
    <dgm:cxn modelId="{2BC23AA9-B7A8-2441-B5C9-250BE5F44425}" type="presParOf" srcId="{1E34BE64-8394-CE44-BEAD-DBC19A1F6E17}" destId="{0F5D16CE-D29A-F648-882C-856CB3308366}" srcOrd="1" destOrd="0" presId="urn:microsoft.com/office/officeart/2005/8/layout/orgChart1"/>
    <dgm:cxn modelId="{D8A2912B-7578-0748-9ECA-516865D7C2A2}" type="presParOf" srcId="{75C913B3-7CBC-4F45-A6E5-21230B068363}" destId="{E66227CD-3BFC-C749-9807-D17A3F720DAB}" srcOrd="1" destOrd="0" presId="urn:microsoft.com/office/officeart/2005/8/layout/orgChart1"/>
    <dgm:cxn modelId="{F239FDA2-4D42-484C-AE0E-A01736745265}" type="presParOf" srcId="{E66227CD-3BFC-C749-9807-D17A3F720DAB}" destId="{85DCE6D7-AA38-BD4C-B0A8-DD1B07768E4B}" srcOrd="0" destOrd="0" presId="urn:microsoft.com/office/officeart/2005/8/layout/orgChart1"/>
    <dgm:cxn modelId="{E859E6C3-CE19-BA49-8916-4BE90CF4E499}" type="presParOf" srcId="{E66227CD-3BFC-C749-9807-D17A3F720DAB}" destId="{4E3BE26B-DAF2-F040-99BB-E163F156A46A}" srcOrd="1" destOrd="0" presId="urn:microsoft.com/office/officeart/2005/8/layout/orgChart1"/>
    <dgm:cxn modelId="{BE9B8C99-3471-3740-BD0E-1BA4D6620E1F}" type="presParOf" srcId="{4E3BE26B-DAF2-F040-99BB-E163F156A46A}" destId="{8D772AF4-93CF-7247-8DB5-85BAC9ACA2E6}" srcOrd="0" destOrd="0" presId="urn:microsoft.com/office/officeart/2005/8/layout/orgChart1"/>
    <dgm:cxn modelId="{636F5768-7E8B-4C48-B472-83B435093F58}" type="presParOf" srcId="{8D772AF4-93CF-7247-8DB5-85BAC9ACA2E6}" destId="{D2F6CCCA-6085-CF4D-A1E1-2C8736122411}" srcOrd="0" destOrd="0" presId="urn:microsoft.com/office/officeart/2005/8/layout/orgChart1"/>
    <dgm:cxn modelId="{7EAC8CB2-5172-744D-ACC5-7F9517B8B788}" type="presParOf" srcId="{8D772AF4-93CF-7247-8DB5-85BAC9ACA2E6}" destId="{9BFCBBDA-0FA2-5446-B0FB-7FCAA032E2AC}" srcOrd="1" destOrd="0" presId="urn:microsoft.com/office/officeart/2005/8/layout/orgChart1"/>
    <dgm:cxn modelId="{C0556B5B-E823-604A-B224-DCD8761137BC}" type="presParOf" srcId="{4E3BE26B-DAF2-F040-99BB-E163F156A46A}" destId="{3A700FE1-CB8A-924B-A074-F3A0A9ACFE5F}" srcOrd="1" destOrd="0" presId="urn:microsoft.com/office/officeart/2005/8/layout/orgChart1"/>
    <dgm:cxn modelId="{B81E54E7-6826-2A4B-B235-042FF7B966C2}" type="presParOf" srcId="{4E3BE26B-DAF2-F040-99BB-E163F156A46A}" destId="{6921E756-15B0-7742-8A68-0E0AAC72C863}" srcOrd="2" destOrd="0" presId="urn:microsoft.com/office/officeart/2005/8/layout/orgChart1"/>
    <dgm:cxn modelId="{BE60D508-74FE-B64A-AD8A-C047F7D1BC80}" type="presParOf" srcId="{75C913B3-7CBC-4F45-A6E5-21230B068363}" destId="{5A1EA348-7E19-3C4E-945E-7E247D10F2E5}" srcOrd="2" destOrd="0" presId="urn:microsoft.com/office/officeart/2005/8/layout/orgChart1"/>
    <dgm:cxn modelId="{004728BD-921C-5843-B6D2-EE9A6C234D83}" type="presParOf" srcId="{24408D53-0AE3-9D40-8B31-10DFC76559CB}" destId="{57D579A1-A6C0-1F4C-85AB-3FD53192AE3A}" srcOrd="2" destOrd="0" presId="urn:microsoft.com/office/officeart/2005/8/layout/orgChart1"/>
    <dgm:cxn modelId="{3B285E1E-ADAD-C94A-9E46-4AE935362BA5}" type="presParOf" srcId="{66D135A0-DB39-274F-B72F-9952BBBB483E}" destId="{644ECAB2-1997-CE43-850D-E4D6F13492C7}" srcOrd="8" destOrd="0" presId="urn:microsoft.com/office/officeart/2005/8/layout/orgChart1"/>
    <dgm:cxn modelId="{0F0735A1-8ECD-0340-8E54-DBBBFD160E67}" type="presParOf" srcId="{66D135A0-DB39-274F-B72F-9952BBBB483E}" destId="{6D60DAD6-C517-A748-A220-5C60F5F3C6C4}" srcOrd="9" destOrd="0" presId="urn:microsoft.com/office/officeart/2005/8/layout/orgChart1"/>
    <dgm:cxn modelId="{C99ECD15-5501-EE4B-8F2F-C018670314C3}" type="presParOf" srcId="{6D60DAD6-C517-A748-A220-5C60F5F3C6C4}" destId="{0E249F41-DBA1-3648-B0DD-B6A93748F61C}" srcOrd="0" destOrd="0" presId="urn:microsoft.com/office/officeart/2005/8/layout/orgChart1"/>
    <dgm:cxn modelId="{06E59E9D-356B-2B41-B793-6FCFA350D19C}" type="presParOf" srcId="{0E249F41-DBA1-3648-B0DD-B6A93748F61C}" destId="{5F4C4F83-FF49-2F40-84CA-F9423BAF6DEB}" srcOrd="0" destOrd="0" presId="urn:microsoft.com/office/officeart/2005/8/layout/orgChart1"/>
    <dgm:cxn modelId="{6391CA1F-0439-A74D-8FD9-4E1CD9A08A2D}" type="presParOf" srcId="{0E249F41-DBA1-3648-B0DD-B6A93748F61C}" destId="{8AEEEBCB-2107-7247-A615-3B6E9EDB2B39}" srcOrd="1" destOrd="0" presId="urn:microsoft.com/office/officeart/2005/8/layout/orgChart1"/>
    <dgm:cxn modelId="{35EB9495-BB78-5C4D-AEC5-F2AC0742F696}" type="presParOf" srcId="{6D60DAD6-C517-A748-A220-5C60F5F3C6C4}" destId="{668BBA69-2BE0-3A42-A5F3-9DA3CF632558}" srcOrd="1" destOrd="0" presId="urn:microsoft.com/office/officeart/2005/8/layout/orgChart1"/>
    <dgm:cxn modelId="{82C2FAAD-A569-6948-9CF3-42E420B41CE1}" type="presParOf" srcId="{668BBA69-2BE0-3A42-A5F3-9DA3CF632558}" destId="{A0FBDC3B-86E1-BF46-8B34-09BC1A0D301F}" srcOrd="0" destOrd="0" presId="urn:microsoft.com/office/officeart/2005/8/layout/orgChart1"/>
    <dgm:cxn modelId="{F3DCEF95-9452-7D42-BCDB-5332220917A3}" type="presParOf" srcId="{668BBA69-2BE0-3A42-A5F3-9DA3CF632558}" destId="{E53541EC-E047-6746-A6FA-8B6850BCFC95}" srcOrd="1" destOrd="0" presId="urn:microsoft.com/office/officeart/2005/8/layout/orgChart1"/>
    <dgm:cxn modelId="{8598B042-3D08-0647-B5FA-2C2660BC872A}" type="presParOf" srcId="{E53541EC-E047-6746-A6FA-8B6850BCFC95}" destId="{0778BCD2-997B-2440-AB4C-5D9B2AF0BF29}" srcOrd="0" destOrd="0" presId="urn:microsoft.com/office/officeart/2005/8/layout/orgChart1"/>
    <dgm:cxn modelId="{4DEC82AD-F745-5244-8C5B-406EDAD9C259}" type="presParOf" srcId="{0778BCD2-997B-2440-AB4C-5D9B2AF0BF29}" destId="{8B5344E9-0661-BA41-AB6D-1EC1A7E29A84}" srcOrd="0" destOrd="0" presId="urn:microsoft.com/office/officeart/2005/8/layout/orgChart1"/>
    <dgm:cxn modelId="{1925066B-1609-CF44-90FC-579D5385E559}" type="presParOf" srcId="{0778BCD2-997B-2440-AB4C-5D9B2AF0BF29}" destId="{B4B11342-4F13-0D45-8727-7F603FBC541A}" srcOrd="1" destOrd="0" presId="urn:microsoft.com/office/officeart/2005/8/layout/orgChart1"/>
    <dgm:cxn modelId="{F2DC36CF-B455-344D-BA65-1A7029DFD236}" type="presParOf" srcId="{E53541EC-E047-6746-A6FA-8B6850BCFC95}" destId="{A7147F6E-D791-654E-A936-FA6B8ADA263D}" srcOrd="1" destOrd="0" presId="urn:microsoft.com/office/officeart/2005/8/layout/orgChart1"/>
    <dgm:cxn modelId="{4DA8CFA2-523B-8A4C-8D2C-C63D0F7B1EC0}" type="presParOf" srcId="{A7147F6E-D791-654E-A936-FA6B8ADA263D}" destId="{BA777C45-8EC8-364C-B373-141DEBDFC364}" srcOrd="0" destOrd="0" presId="urn:microsoft.com/office/officeart/2005/8/layout/orgChart1"/>
    <dgm:cxn modelId="{66DAB12A-8CA4-A244-9CD7-9368C97CC1C8}" type="presParOf" srcId="{A7147F6E-D791-654E-A936-FA6B8ADA263D}" destId="{D63BD4EB-05A3-CE49-A143-001B494C1FD2}" srcOrd="1" destOrd="0" presId="urn:microsoft.com/office/officeart/2005/8/layout/orgChart1"/>
    <dgm:cxn modelId="{2F070446-7632-7048-BDBD-830C2144165E}" type="presParOf" srcId="{D63BD4EB-05A3-CE49-A143-001B494C1FD2}" destId="{35EF4B7E-97D6-144A-901C-07FB933B8F47}" srcOrd="0" destOrd="0" presId="urn:microsoft.com/office/officeart/2005/8/layout/orgChart1"/>
    <dgm:cxn modelId="{196C09CB-0F25-CC44-8977-A3671E878742}" type="presParOf" srcId="{35EF4B7E-97D6-144A-901C-07FB933B8F47}" destId="{3EC395AF-BE70-3044-9434-60CC86BEB095}" srcOrd="0" destOrd="0" presId="urn:microsoft.com/office/officeart/2005/8/layout/orgChart1"/>
    <dgm:cxn modelId="{E9F473B8-910F-FB47-B2C2-2647CE04496B}" type="presParOf" srcId="{35EF4B7E-97D6-144A-901C-07FB933B8F47}" destId="{9ACB9AE4-A6F6-3147-9EC5-BEFA8711CFC6}" srcOrd="1" destOrd="0" presId="urn:microsoft.com/office/officeart/2005/8/layout/orgChart1"/>
    <dgm:cxn modelId="{C4F090F9-B95B-2D46-822B-8D049F310802}" type="presParOf" srcId="{D63BD4EB-05A3-CE49-A143-001B494C1FD2}" destId="{D4822CAC-40DA-3043-A0BE-5CDD490088F3}" srcOrd="1" destOrd="0" presId="urn:microsoft.com/office/officeart/2005/8/layout/orgChart1"/>
    <dgm:cxn modelId="{5F494197-1E1C-3E47-88A3-9A1B443DE0BD}" type="presParOf" srcId="{D63BD4EB-05A3-CE49-A143-001B494C1FD2}" destId="{9953B17A-FDFA-CC4D-9BD0-5988A020FC48}" srcOrd="2" destOrd="0" presId="urn:microsoft.com/office/officeart/2005/8/layout/orgChart1"/>
    <dgm:cxn modelId="{2F67C84F-D220-6D41-B53D-552CD919899A}" type="presParOf" srcId="{E53541EC-E047-6746-A6FA-8B6850BCFC95}" destId="{AECFD1B0-3625-D044-90B4-F22BD287C059}" srcOrd="2" destOrd="0" presId="urn:microsoft.com/office/officeart/2005/8/layout/orgChart1"/>
    <dgm:cxn modelId="{194863B5-F73B-CE48-A8CB-ABBA9253CA44}" type="presParOf" srcId="{6D60DAD6-C517-A748-A220-5C60F5F3C6C4}" destId="{23FCC578-E13D-6941-B78E-431A07D703DA}" srcOrd="2" destOrd="0" presId="urn:microsoft.com/office/officeart/2005/8/layout/orgChart1"/>
    <dgm:cxn modelId="{C653C8CE-5426-F14C-8D24-E3913DA62934}" type="presParOf" srcId="{66D135A0-DB39-274F-B72F-9952BBBB483E}" destId="{DBDB6628-F0C8-754C-A1FD-305A052D8F90}" srcOrd="10" destOrd="0" presId="urn:microsoft.com/office/officeart/2005/8/layout/orgChart1"/>
    <dgm:cxn modelId="{A1FB7409-3F1C-E94F-B94B-2A81740BFCFB}" type="presParOf" srcId="{66D135A0-DB39-274F-B72F-9952BBBB483E}" destId="{96A0E34C-7AAC-F94C-A187-BE316005C951}" srcOrd="11" destOrd="0" presId="urn:microsoft.com/office/officeart/2005/8/layout/orgChart1"/>
    <dgm:cxn modelId="{4A9C5871-2B6A-634D-AD73-FB62AB6DB89B}" type="presParOf" srcId="{96A0E34C-7AAC-F94C-A187-BE316005C951}" destId="{986F3531-2EF9-7448-B633-292693851D18}" srcOrd="0" destOrd="0" presId="urn:microsoft.com/office/officeart/2005/8/layout/orgChart1"/>
    <dgm:cxn modelId="{02F0A4FF-A3A0-E341-AA8F-DA8C54ABC192}" type="presParOf" srcId="{986F3531-2EF9-7448-B633-292693851D18}" destId="{EF7C2B83-2DAE-3F4A-A7F5-0D039096FB38}" srcOrd="0" destOrd="0" presId="urn:microsoft.com/office/officeart/2005/8/layout/orgChart1"/>
    <dgm:cxn modelId="{88D0B9D0-5345-3241-A3DD-2F4A4D86D5BC}" type="presParOf" srcId="{986F3531-2EF9-7448-B633-292693851D18}" destId="{8BD543FB-1A8B-1149-B9F8-215D35E11A07}" srcOrd="1" destOrd="0" presId="urn:microsoft.com/office/officeart/2005/8/layout/orgChart1"/>
    <dgm:cxn modelId="{0AA801BF-15AB-0E4E-81DB-9C6C315C9D48}" type="presParOf" srcId="{96A0E34C-7AAC-F94C-A187-BE316005C951}" destId="{EE0898D6-1040-774E-A783-1DB4370BC736}" srcOrd="1" destOrd="0" presId="urn:microsoft.com/office/officeart/2005/8/layout/orgChart1"/>
    <dgm:cxn modelId="{3EE6CF21-3B70-4243-93D5-897E87BFA512}" type="presParOf" srcId="{EE0898D6-1040-774E-A783-1DB4370BC736}" destId="{217FD997-150D-474B-95B0-54A208EB4FFA}" srcOrd="0" destOrd="0" presId="urn:microsoft.com/office/officeart/2005/8/layout/orgChart1"/>
    <dgm:cxn modelId="{23B69A88-8DB8-FA41-82E6-31852655DF34}" type="presParOf" srcId="{EE0898D6-1040-774E-A783-1DB4370BC736}" destId="{33CE473A-A947-B54F-B259-63DF0060F417}" srcOrd="1" destOrd="0" presId="urn:microsoft.com/office/officeart/2005/8/layout/orgChart1"/>
    <dgm:cxn modelId="{A8E7CD26-B59F-284E-BAB7-10A8B8588DA5}" type="presParOf" srcId="{33CE473A-A947-B54F-B259-63DF0060F417}" destId="{4A37CDA6-A124-E64D-8658-3AE6DAB5287D}" srcOrd="0" destOrd="0" presId="urn:microsoft.com/office/officeart/2005/8/layout/orgChart1"/>
    <dgm:cxn modelId="{2CED739A-C7EB-CF4B-A7EC-7A23ABD29971}" type="presParOf" srcId="{4A37CDA6-A124-E64D-8658-3AE6DAB5287D}" destId="{49AB4F50-84D7-9C42-A4ED-51173A4CEAA2}" srcOrd="0" destOrd="0" presId="urn:microsoft.com/office/officeart/2005/8/layout/orgChart1"/>
    <dgm:cxn modelId="{74802429-1065-AF4D-AEDF-D407A094AD12}" type="presParOf" srcId="{4A37CDA6-A124-E64D-8658-3AE6DAB5287D}" destId="{3E328C4B-4840-9E47-B542-1B0B15C54591}" srcOrd="1" destOrd="0" presId="urn:microsoft.com/office/officeart/2005/8/layout/orgChart1"/>
    <dgm:cxn modelId="{480E3EEC-AF0C-014B-A0DB-71E047C1551D}" type="presParOf" srcId="{33CE473A-A947-B54F-B259-63DF0060F417}" destId="{F449BCCF-07A8-9947-A30B-31C8CD6A5AA7}" srcOrd="1" destOrd="0" presId="urn:microsoft.com/office/officeart/2005/8/layout/orgChart1"/>
    <dgm:cxn modelId="{876C73C7-2C7F-7344-88F6-348646447AAB}" type="presParOf" srcId="{F449BCCF-07A8-9947-A30B-31C8CD6A5AA7}" destId="{1EC66B63-D5CD-CD42-A694-8515047D17DE}" srcOrd="0" destOrd="0" presId="urn:microsoft.com/office/officeart/2005/8/layout/orgChart1"/>
    <dgm:cxn modelId="{AAC2FD5C-75FA-5C49-9576-B4145B18107E}" type="presParOf" srcId="{F449BCCF-07A8-9947-A30B-31C8CD6A5AA7}" destId="{2A8549B0-CADB-824D-9756-6D0708D98C25}" srcOrd="1" destOrd="0" presId="urn:microsoft.com/office/officeart/2005/8/layout/orgChart1"/>
    <dgm:cxn modelId="{783B20C4-568C-C148-9A0E-A7BD53929495}" type="presParOf" srcId="{2A8549B0-CADB-824D-9756-6D0708D98C25}" destId="{EB7CB6B9-8819-F54F-9692-4FD503AD2073}" srcOrd="0" destOrd="0" presId="urn:microsoft.com/office/officeart/2005/8/layout/orgChart1"/>
    <dgm:cxn modelId="{D0410FB3-BDE3-8B4B-BA30-0E3713CECA60}" type="presParOf" srcId="{EB7CB6B9-8819-F54F-9692-4FD503AD2073}" destId="{3D5522B1-6034-5643-A7BC-E6233B17B484}" srcOrd="0" destOrd="0" presId="urn:microsoft.com/office/officeart/2005/8/layout/orgChart1"/>
    <dgm:cxn modelId="{A7368B1F-A9F4-D641-99B5-05CA6D894EA8}" type="presParOf" srcId="{EB7CB6B9-8819-F54F-9692-4FD503AD2073}" destId="{CA721FED-B590-AF4E-AD95-551E2F4C63D4}" srcOrd="1" destOrd="0" presId="urn:microsoft.com/office/officeart/2005/8/layout/orgChart1"/>
    <dgm:cxn modelId="{2C7F3A24-DD7E-6C44-8B05-6817C608AA5B}" type="presParOf" srcId="{2A8549B0-CADB-824D-9756-6D0708D98C25}" destId="{DEC48A4A-62D4-8440-8BAF-2E95E745790D}" srcOrd="1" destOrd="0" presId="urn:microsoft.com/office/officeart/2005/8/layout/orgChart1"/>
    <dgm:cxn modelId="{A6725FE5-B4A3-9849-BB04-B5CFDB9BCBC0}" type="presParOf" srcId="{2A8549B0-CADB-824D-9756-6D0708D98C25}" destId="{4416FB9C-FDEA-9B47-88BF-C1C79EEA6A74}" srcOrd="2" destOrd="0" presId="urn:microsoft.com/office/officeart/2005/8/layout/orgChart1"/>
    <dgm:cxn modelId="{885CB188-D38B-514D-B3C2-760CFAD2A143}" type="presParOf" srcId="{33CE473A-A947-B54F-B259-63DF0060F417}" destId="{EA3B6570-7610-D349-8B54-F43D15C7B53D}" srcOrd="2" destOrd="0" presId="urn:microsoft.com/office/officeart/2005/8/layout/orgChart1"/>
    <dgm:cxn modelId="{2D49F1BE-8D75-1E43-BFB3-3C3B3E9A31DC}" type="presParOf" srcId="{EE0898D6-1040-774E-A783-1DB4370BC736}" destId="{43F71FF6-9FE5-6C42-BA5B-17334F45050B}" srcOrd="2" destOrd="0" presId="urn:microsoft.com/office/officeart/2005/8/layout/orgChart1"/>
    <dgm:cxn modelId="{2BE0273F-8BBE-CC4E-BC40-EBA45E7517EB}" type="presParOf" srcId="{EE0898D6-1040-774E-A783-1DB4370BC736}" destId="{171F1B87-AB22-9B47-8356-2F8957FE15FA}" srcOrd="3" destOrd="0" presId="urn:microsoft.com/office/officeart/2005/8/layout/orgChart1"/>
    <dgm:cxn modelId="{543CA1B0-03EC-0947-9862-04C8AC560E65}" type="presParOf" srcId="{171F1B87-AB22-9B47-8356-2F8957FE15FA}" destId="{927BEF81-3CC8-AF44-BA16-D9789054F1E2}" srcOrd="0" destOrd="0" presId="urn:microsoft.com/office/officeart/2005/8/layout/orgChart1"/>
    <dgm:cxn modelId="{C00D6C37-A78D-6648-A746-DDC287B58FCF}" type="presParOf" srcId="{927BEF81-3CC8-AF44-BA16-D9789054F1E2}" destId="{1BB24386-4C8D-CE43-8158-1FBE4EAD2F65}" srcOrd="0" destOrd="0" presId="urn:microsoft.com/office/officeart/2005/8/layout/orgChart1"/>
    <dgm:cxn modelId="{50BF9EF3-9B8D-954F-B085-F117C3C2F1D9}" type="presParOf" srcId="{927BEF81-3CC8-AF44-BA16-D9789054F1E2}" destId="{DD7C8BB4-56A2-9B41-A141-0DFAFE1F7973}" srcOrd="1" destOrd="0" presId="urn:microsoft.com/office/officeart/2005/8/layout/orgChart1"/>
    <dgm:cxn modelId="{9DBBD0B8-1D16-B440-AD54-CFCD1A810615}" type="presParOf" srcId="{171F1B87-AB22-9B47-8356-2F8957FE15FA}" destId="{7F8728BA-DEF0-EA4C-BBA3-54B290898060}" srcOrd="1" destOrd="0" presId="urn:microsoft.com/office/officeart/2005/8/layout/orgChart1"/>
    <dgm:cxn modelId="{026AA555-1481-C44E-AB4D-5E5A74C79E3B}" type="presParOf" srcId="{7F8728BA-DEF0-EA4C-BBA3-54B290898060}" destId="{9FB507E0-EACC-A04E-A5A8-A45FFBC80EB9}" srcOrd="0" destOrd="0" presId="urn:microsoft.com/office/officeart/2005/8/layout/orgChart1"/>
    <dgm:cxn modelId="{682A8DBF-C819-2F4D-9FA2-A3B8CBE248C5}" type="presParOf" srcId="{7F8728BA-DEF0-EA4C-BBA3-54B290898060}" destId="{24E0E4FD-5E84-BD4D-9068-54AD7B3F2EF1}" srcOrd="1" destOrd="0" presId="urn:microsoft.com/office/officeart/2005/8/layout/orgChart1"/>
    <dgm:cxn modelId="{A3CD4FD1-BFEB-5D4B-8B52-F611B94DFA1C}" type="presParOf" srcId="{24E0E4FD-5E84-BD4D-9068-54AD7B3F2EF1}" destId="{F4925B93-AB80-314B-B5DC-7274909BBABE}" srcOrd="0" destOrd="0" presId="urn:microsoft.com/office/officeart/2005/8/layout/orgChart1"/>
    <dgm:cxn modelId="{9C38F4C0-04BD-E547-8183-F6B6B2C2AA64}" type="presParOf" srcId="{F4925B93-AB80-314B-B5DC-7274909BBABE}" destId="{DED1C6E2-FB95-0D4D-8765-7DA978BF3B2F}" srcOrd="0" destOrd="0" presId="urn:microsoft.com/office/officeart/2005/8/layout/orgChart1"/>
    <dgm:cxn modelId="{7BC56B7C-BE79-7848-A69C-5B1FFB5DB667}" type="presParOf" srcId="{F4925B93-AB80-314B-B5DC-7274909BBABE}" destId="{1A3BA8F9-7111-0243-BDC4-5D1162707F54}" srcOrd="1" destOrd="0" presId="urn:microsoft.com/office/officeart/2005/8/layout/orgChart1"/>
    <dgm:cxn modelId="{9F19EA82-EC5C-1841-89E0-94AF9A4EF341}" type="presParOf" srcId="{24E0E4FD-5E84-BD4D-9068-54AD7B3F2EF1}" destId="{6C81B6C6-AFFC-3440-B446-CF0250CF23BD}" srcOrd="1" destOrd="0" presId="urn:microsoft.com/office/officeart/2005/8/layout/orgChart1"/>
    <dgm:cxn modelId="{6FAC3370-F750-C64C-A13C-3234153890EF}" type="presParOf" srcId="{24E0E4FD-5E84-BD4D-9068-54AD7B3F2EF1}" destId="{03C5A186-7359-114D-B364-1C914BA8989F}" srcOrd="2" destOrd="0" presId="urn:microsoft.com/office/officeart/2005/8/layout/orgChart1"/>
    <dgm:cxn modelId="{0414FE5B-7CE2-2344-98FB-FBFF195DF98A}" type="presParOf" srcId="{171F1B87-AB22-9B47-8356-2F8957FE15FA}" destId="{C146D868-9924-E740-8099-CDBD9CF84475}" srcOrd="2" destOrd="0" presId="urn:microsoft.com/office/officeart/2005/8/layout/orgChart1"/>
    <dgm:cxn modelId="{BA79EC1F-698F-6E44-9E1B-E18F6768BC4E}" type="presParOf" srcId="{96A0E34C-7AAC-F94C-A187-BE316005C951}" destId="{1AE28484-81FA-594A-8FB2-B7C15EBA21F4}" srcOrd="2" destOrd="0" presId="urn:microsoft.com/office/officeart/2005/8/layout/orgChart1"/>
    <dgm:cxn modelId="{05B4B3A6-7293-3243-85DD-23E33D79E6AD}" type="presParOf" srcId="{72894CA8-75AB-A246-BFE3-3A6BEB96BCA4}" destId="{DB47D999-C4F1-514D-84E5-9B5BB1AE91F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B507E0-EACC-A04E-A5A8-A45FFBC80EB9}">
      <dsp:nvSpPr>
        <dsp:cNvPr id="0" name=""/>
        <dsp:cNvSpPr/>
      </dsp:nvSpPr>
      <dsp:spPr>
        <a:xfrm>
          <a:off x="8182218" y="2629611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F71FF6-9FE5-6C42-BA5B-17334F45050B}">
      <dsp:nvSpPr>
        <dsp:cNvPr id="0" name=""/>
        <dsp:cNvSpPr/>
      </dsp:nvSpPr>
      <dsp:spPr>
        <a:xfrm>
          <a:off x="7673004" y="1978366"/>
          <a:ext cx="554934" cy="1926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310"/>
              </a:lnTo>
              <a:lnTo>
                <a:pt x="554934" y="96310"/>
              </a:lnTo>
              <a:lnTo>
                <a:pt x="554934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C66B63-D5CD-CD42-A694-8515047D17DE}">
      <dsp:nvSpPr>
        <dsp:cNvPr id="0" name=""/>
        <dsp:cNvSpPr/>
      </dsp:nvSpPr>
      <dsp:spPr>
        <a:xfrm>
          <a:off x="7072350" y="2629611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7FD997-150D-474B-95B0-54A208EB4FFA}">
      <dsp:nvSpPr>
        <dsp:cNvPr id="0" name=""/>
        <dsp:cNvSpPr/>
      </dsp:nvSpPr>
      <dsp:spPr>
        <a:xfrm>
          <a:off x="7118070" y="1978366"/>
          <a:ext cx="554934" cy="192621"/>
        </a:xfrm>
        <a:custGeom>
          <a:avLst/>
          <a:gdLst/>
          <a:ahLst/>
          <a:cxnLst/>
          <a:rect l="0" t="0" r="0" b="0"/>
          <a:pathLst>
            <a:path>
              <a:moveTo>
                <a:pt x="554934" y="0"/>
              </a:moveTo>
              <a:lnTo>
                <a:pt x="554934" y="96310"/>
              </a:lnTo>
              <a:lnTo>
                <a:pt x="0" y="96310"/>
              </a:lnTo>
              <a:lnTo>
                <a:pt x="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DB6628-F0C8-754C-A1FD-305A052D8F90}">
      <dsp:nvSpPr>
        <dsp:cNvPr id="0" name=""/>
        <dsp:cNvSpPr/>
      </dsp:nvSpPr>
      <dsp:spPr>
        <a:xfrm>
          <a:off x="4065932" y="1327121"/>
          <a:ext cx="3607071" cy="1926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310"/>
              </a:lnTo>
              <a:lnTo>
                <a:pt x="3607071" y="96310"/>
              </a:lnTo>
              <a:lnTo>
                <a:pt x="3607071" y="19262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777C45-8EC8-364C-B373-141DEBDFC364}">
      <dsp:nvSpPr>
        <dsp:cNvPr id="0" name=""/>
        <dsp:cNvSpPr/>
      </dsp:nvSpPr>
      <dsp:spPr>
        <a:xfrm>
          <a:off x="5962482" y="2629611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FBDC3B-86E1-BF46-8B34-09BC1A0D301F}">
      <dsp:nvSpPr>
        <dsp:cNvPr id="0" name=""/>
        <dsp:cNvSpPr/>
      </dsp:nvSpPr>
      <dsp:spPr>
        <a:xfrm>
          <a:off x="5962482" y="1978366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4ECAB2-1997-CE43-850D-E4D6F13492C7}">
      <dsp:nvSpPr>
        <dsp:cNvPr id="0" name=""/>
        <dsp:cNvSpPr/>
      </dsp:nvSpPr>
      <dsp:spPr>
        <a:xfrm>
          <a:off x="4065932" y="1327121"/>
          <a:ext cx="1942269" cy="1926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310"/>
              </a:lnTo>
              <a:lnTo>
                <a:pt x="1942269" y="96310"/>
              </a:lnTo>
              <a:lnTo>
                <a:pt x="1942269" y="19262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DCE6D7-AA38-BD4C-B0A8-DD1B07768E4B}">
      <dsp:nvSpPr>
        <dsp:cNvPr id="0" name=""/>
        <dsp:cNvSpPr/>
      </dsp:nvSpPr>
      <dsp:spPr>
        <a:xfrm>
          <a:off x="4852614" y="2629611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164C90-A790-2B42-AF97-26E04C8818B6}">
      <dsp:nvSpPr>
        <dsp:cNvPr id="0" name=""/>
        <dsp:cNvSpPr/>
      </dsp:nvSpPr>
      <dsp:spPr>
        <a:xfrm>
          <a:off x="4852614" y="1978366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A7F4C4-5E28-2546-83B3-61B2CCA36F22}">
      <dsp:nvSpPr>
        <dsp:cNvPr id="0" name=""/>
        <dsp:cNvSpPr/>
      </dsp:nvSpPr>
      <dsp:spPr>
        <a:xfrm>
          <a:off x="4065932" y="1327121"/>
          <a:ext cx="832401" cy="1926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310"/>
              </a:lnTo>
              <a:lnTo>
                <a:pt x="832401" y="96310"/>
              </a:lnTo>
              <a:lnTo>
                <a:pt x="832401" y="19262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D091D0-10F2-1F41-B9E9-CB65F6CF5950}">
      <dsp:nvSpPr>
        <dsp:cNvPr id="0" name=""/>
        <dsp:cNvSpPr/>
      </dsp:nvSpPr>
      <dsp:spPr>
        <a:xfrm>
          <a:off x="3742745" y="3280856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4BBF04-B20A-154F-BEDC-AB6A32D04C24}">
      <dsp:nvSpPr>
        <dsp:cNvPr id="0" name=""/>
        <dsp:cNvSpPr/>
      </dsp:nvSpPr>
      <dsp:spPr>
        <a:xfrm>
          <a:off x="3742745" y="2629611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781C1B-0400-7041-801F-48A34495FE1F}">
      <dsp:nvSpPr>
        <dsp:cNvPr id="0" name=""/>
        <dsp:cNvSpPr/>
      </dsp:nvSpPr>
      <dsp:spPr>
        <a:xfrm>
          <a:off x="3233531" y="1978366"/>
          <a:ext cx="554934" cy="1926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310"/>
              </a:lnTo>
              <a:lnTo>
                <a:pt x="554934" y="96310"/>
              </a:lnTo>
              <a:lnTo>
                <a:pt x="554934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09E96B-C741-3C4A-8B4E-92C5F3B2B762}">
      <dsp:nvSpPr>
        <dsp:cNvPr id="0" name=""/>
        <dsp:cNvSpPr/>
      </dsp:nvSpPr>
      <dsp:spPr>
        <a:xfrm>
          <a:off x="2632877" y="3280856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DF47FA-044A-1C43-8F73-B7C5373ED184}">
      <dsp:nvSpPr>
        <dsp:cNvPr id="0" name=""/>
        <dsp:cNvSpPr/>
      </dsp:nvSpPr>
      <dsp:spPr>
        <a:xfrm>
          <a:off x="2632877" y="2629611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88B1A6-AAA3-8C41-9F24-13AD60921B15}">
      <dsp:nvSpPr>
        <dsp:cNvPr id="0" name=""/>
        <dsp:cNvSpPr/>
      </dsp:nvSpPr>
      <dsp:spPr>
        <a:xfrm>
          <a:off x="2678597" y="1978366"/>
          <a:ext cx="554934" cy="192621"/>
        </a:xfrm>
        <a:custGeom>
          <a:avLst/>
          <a:gdLst/>
          <a:ahLst/>
          <a:cxnLst/>
          <a:rect l="0" t="0" r="0" b="0"/>
          <a:pathLst>
            <a:path>
              <a:moveTo>
                <a:pt x="554934" y="0"/>
              </a:moveTo>
              <a:lnTo>
                <a:pt x="554934" y="96310"/>
              </a:lnTo>
              <a:lnTo>
                <a:pt x="0" y="96310"/>
              </a:lnTo>
              <a:lnTo>
                <a:pt x="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093A9-0CF8-044A-BE7E-9694E6979677}">
      <dsp:nvSpPr>
        <dsp:cNvPr id="0" name=""/>
        <dsp:cNvSpPr/>
      </dsp:nvSpPr>
      <dsp:spPr>
        <a:xfrm>
          <a:off x="3233531" y="1327121"/>
          <a:ext cx="832401" cy="192621"/>
        </a:xfrm>
        <a:custGeom>
          <a:avLst/>
          <a:gdLst/>
          <a:ahLst/>
          <a:cxnLst/>
          <a:rect l="0" t="0" r="0" b="0"/>
          <a:pathLst>
            <a:path>
              <a:moveTo>
                <a:pt x="832401" y="0"/>
              </a:moveTo>
              <a:lnTo>
                <a:pt x="832401" y="96310"/>
              </a:lnTo>
              <a:lnTo>
                <a:pt x="0" y="96310"/>
              </a:lnTo>
              <a:lnTo>
                <a:pt x="0" y="19262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537013-F2D8-2740-9C5C-BC79A2754B6F}">
      <dsp:nvSpPr>
        <dsp:cNvPr id="0" name=""/>
        <dsp:cNvSpPr/>
      </dsp:nvSpPr>
      <dsp:spPr>
        <a:xfrm>
          <a:off x="1523009" y="3280856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E8DB77-0258-BF4B-8EC6-E67CFEC5221A}">
      <dsp:nvSpPr>
        <dsp:cNvPr id="0" name=""/>
        <dsp:cNvSpPr/>
      </dsp:nvSpPr>
      <dsp:spPr>
        <a:xfrm>
          <a:off x="1523009" y="2629611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3A9CDF-083D-4841-ADDF-4ECE03D50E8E}">
      <dsp:nvSpPr>
        <dsp:cNvPr id="0" name=""/>
        <dsp:cNvSpPr/>
      </dsp:nvSpPr>
      <dsp:spPr>
        <a:xfrm>
          <a:off x="1523009" y="1978366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A79D63-EA69-4144-892F-F1041BDE6FDE}">
      <dsp:nvSpPr>
        <dsp:cNvPr id="0" name=""/>
        <dsp:cNvSpPr/>
      </dsp:nvSpPr>
      <dsp:spPr>
        <a:xfrm>
          <a:off x="1568729" y="1327121"/>
          <a:ext cx="2497203" cy="192621"/>
        </a:xfrm>
        <a:custGeom>
          <a:avLst/>
          <a:gdLst/>
          <a:ahLst/>
          <a:cxnLst/>
          <a:rect l="0" t="0" r="0" b="0"/>
          <a:pathLst>
            <a:path>
              <a:moveTo>
                <a:pt x="2497203" y="0"/>
              </a:moveTo>
              <a:lnTo>
                <a:pt x="2497203" y="96310"/>
              </a:lnTo>
              <a:lnTo>
                <a:pt x="0" y="96310"/>
              </a:lnTo>
              <a:lnTo>
                <a:pt x="0" y="19262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73C1D9-3417-D445-95F8-1071275B4227}">
      <dsp:nvSpPr>
        <dsp:cNvPr id="0" name=""/>
        <dsp:cNvSpPr/>
      </dsp:nvSpPr>
      <dsp:spPr>
        <a:xfrm>
          <a:off x="413141" y="3280856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C32232-9559-C742-9228-54750A51E5F8}">
      <dsp:nvSpPr>
        <dsp:cNvPr id="0" name=""/>
        <dsp:cNvSpPr/>
      </dsp:nvSpPr>
      <dsp:spPr>
        <a:xfrm>
          <a:off x="413141" y="2629611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E7399-DAA9-E145-91A9-166DA0BD68ED}">
      <dsp:nvSpPr>
        <dsp:cNvPr id="0" name=""/>
        <dsp:cNvSpPr/>
      </dsp:nvSpPr>
      <dsp:spPr>
        <a:xfrm>
          <a:off x="413141" y="1978366"/>
          <a:ext cx="91440" cy="192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9E4CE7-70C8-544F-BBA2-D108745A86CF}">
      <dsp:nvSpPr>
        <dsp:cNvPr id="0" name=""/>
        <dsp:cNvSpPr/>
      </dsp:nvSpPr>
      <dsp:spPr>
        <a:xfrm>
          <a:off x="458861" y="1327121"/>
          <a:ext cx="3607071" cy="192621"/>
        </a:xfrm>
        <a:custGeom>
          <a:avLst/>
          <a:gdLst/>
          <a:ahLst/>
          <a:cxnLst/>
          <a:rect l="0" t="0" r="0" b="0"/>
          <a:pathLst>
            <a:path>
              <a:moveTo>
                <a:pt x="3607071" y="0"/>
              </a:moveTo>
              <a:lnTo>
                <a:pt x="3607071" y="96310"/>
              </a:lnTo>
              <a:lnTo>
                <a:pt x="0" y="96310"/>
              </a:lnTo>
              <a:lnTo>
                <a:pt x="0" y="19262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B2F4DE-1C20-8C43-BD37-51E146F0BD82}">
      <dsp:nvSpPr>
        <dsp:cNvPr id="0" name=""/>
        <dsp:cNvSpPr/>
      </dsp:nvSpPr>
      <dsp:spPr>
        <a:xfrm>
          <a:off x="3607309" y="868498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Hypo-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thalamus</a:t>
          </a:r>
        </a:p>
      </dsp:txBody>
      <dsp:txXfrm>
        <a:off x="3607309" y="868498"/>
        <a:ext cx="917246" cy="458623"/>
      </dsp:txXfrm>
    </dsp:sp>
    <dsp:sp modelId="{C9104177-053E-344A-940A-A8D194DF916D}">
      <dsp:nvSpPr>
        <dsp:cNvPr id="0" name=""/>
        <dsp:cNvSpPr/>
      </dsp:nvSpPr>
      <dsp:spPr>
        <a:xfrm>
          <a:off x="238" y="1519743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ACRH</a:t>
          </a:r>
          <a:r>
            <a:rPr kumimoji="0" lang="en-US" altLang="en-US" sz="1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 </a:t>
          </a:r>
          <a:endParaRPr kumimoji="0" lang="en-US" altLang="en-US" sz="1000" b="1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 Narrow" panose="020B0604020202020204" pitchFamily="34" charset="0"/>
          </a:endParaRPr>
        </a:p>
      </dsp:txBody>
      <dsp:txXfrm>
        <a:off x="238" y="1519743"/>
        <a:ext cx="917246" cy="458623"/>
      </dsp:txXfrm>
    </dsp:sp>
    <dsp:sp modelId="{A576064C-DB5C-A34D-85F5-B37EFE46E629}">
      <dsp:nvSpPr>
        <dsp:cNvPr id="0" name=""/>
        <dsp:cNvSpPr/>
      </dsp:nvSpPr>
      <dsp:spPr>
        <a:xfrm>
          <a:off x="238" y="2170988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ACTH</a:t>
          </a:r>
        </a:p>
      </dsp:txBody>
      <dsp:txXfrm>
        <a:off x="238" y="2170988"/>
        <a:ext cx="917246" cy="458623"/>
      </dsp:txXfrm>
    </dsp:sp>
    <dsp:sp modelId="{0BC85325-0E8D-B14F-A6F9-2CFF02EF030C}">
      <dsp:nvSpPr>
        <dsp:cNvPr id="0" name=""/>
        <dsp:cNvSpPr/>
      </dsp:nvSpPr>
      <dsp:spPr>
        <a:xfrm>
          <a:off x="238" y="2822233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Adrenal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Cortex</a:t>
          </a:r>
        </a:p>
      </dsp:txBody>
      <dsp:txXfrm>
        <a:off x="238" y="2822233"/>
        <a:ext cx="917246" cy="458623"/>
      </dsp:txXfrm>
    </dsp:sp>
    <dsp:sp modelId="{BE7E1DA8-6545-5A44-8482-C4DEEDB9D510}">
      <dsp:nvSpPr>
        <dsp:cNvPr id="0" name=""/>
        <dsp:cNvSpPr/>
      </dsp:nvSpPr>
      <dsp:spPr>
        <a:xfrm>
          <a:off x="238" y="3473478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Adreno-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Corticoids</a:t>
          </a:r>
        </a:p>
      </dsp:txBody>
      <dsp:txXfrm>
        <a:off x="238" y="3473478"/>
        <a:ext cx="917246" cy="458623"/>
      </dsp:txXfrm>
    </dsp:sp>
    <dsp:sp modelId="{AD477767-8A07-EE4A-A716-9AD6B07D2362}">
      <dsp:nvSpPr>
        <dsp:cNvPr id="0" name=""/>
        <dsp:cNvSpPr/>
      </dsp:nvSpPr>
      <dsp:spPr>
        <a:xfrm>
          <a:off x="1110106" y="1519743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TRH</a:t>
          </a:r>
        </a:p>
      </dsp:txBody>
      <dsp:txXfrm>
        <a:off x="1110106" y="1519743"/>
        <a:ext cx="917246" cy="458623"/>
      </dsp:txXfrm>
    </dsp:sp>
    <dsp:sp modelId="{7EE33774-3DC8-2946-AC78-4B469ACBF92D}">
      <dsp:nvSpPr>
        <dsp:cNvPr id="0" name=""/>
        <dsp:cNvSpPr/>
      </dsp:nvSpPr>
      <dsp:spPr>
        <a:xfrm>
          <a:off x="1110106" y="2170988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TSH</a:t>
          </a:r>
        </a:p>
      </dsp:txBody>
      <dsp:txXfrm>
        <a:off x="1110106" y="2170988"/>
        <a:ext cx="917246" cy="458623"/>
      </dsp:txXfrm>
    </dsp:sp>
    <dsp:sp modelId="{33549A73-D59F-A14B-80A6-9621541C455C}">
      <dsp:nvSpPr>
        <dsp:cNvPr id="0" name=""/>
        <dsp:cNvSpPr/>
      </dsp:nvSpPr>
      <dsp:spPr>
        <a:xfrm>
          <a:off x="1110106" y="2822233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Thyroid</a:t>
          </a:r>
        </a:p>
      </dsp:txBody>
      <dsp:txXfrm>
        <a:off x="1110106" y="2822233"/>
        <a:ext cx="917246" cy="458623"/>
      </dsp:txXfrm>
    </dsp:sp>
    <dsp:sp modelId="{08964125-8CA5-CE43-9BCA-BD3465418155}">
      <dsp:nvSpPr>
        <dsp:cNvPr id="0" name=""/>
        <dsp:cNvSpPr/>
      </dsp:nvSpPr>
      <dsp:spPr>
        <a:xfrm>
          <a:off x="1110106" y="3473478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Thyroxine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Triiodiothyronine</a:t>
          </a:r>
        </a:p>
      </dsp:txBody>
      <dsp:txXfrm>
        <a:off x="1110106" y="3473478"/>
        <a:ext cx="917246" cy="458623"/>
      </dsp:txXfrm>
    </dsp:sp>
    <dsp:sp modelId="{C18489BA-942E-9F44-AA60-37E080AF5DB0}">
      <dsp:nvSpPr>
        <dsp:cNvPr id="0" name=""/>
        <dsp:cNvSpPr/>
      </dsp:nvSpPr>
      <dsp:spPr>
        <a:xfrm>
          <a:off x="2774908" y="1519743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GnRH</a:t>
          </a:r>
        </a:p>
      </dsp:txBody>
      <dsp:txXfrm>
        <a:off x="2774908" y="1519743"/>
        <a:ext cx="917246" cy="458623"/>
      </dsp:txXfrm>
    </dsp:sp>
    <dsp:sp modelId="{D7A6DD5E-54E2-0E44-9993-BBA1A1FE1CB8}">
      <dsp:nvSpPr>
        <dsp:cNvPr id="0" name=""/>
        <dsp:cNvSpPr/>
      </dsp:nvSpPr>
      <dsp:spPr>
        <a:xfrm>
          <a:off x="2219974" y="2170988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FSH</a:t>
          </a:r>
        </a:p>
      </dsp:txBody>
      <dsp:txXfrm>
        <a:off x="2219974" y="2170988"/>
        <a:ext cx="917246" cy="458623"/>
      </dsp:txXfrm>
    </dsp:sp>
    <dsp:sp modelId="{8BEEE251-C812-2F43-8DAD-DFE54C3B13F2}">
      <dsp:nvSpPr>
        <dsp:cNvPr id="0" name=""/>
        <dsp:cNvSpPr/>
      </dsp:nvSpPr>
      <dsp:spPr>
        <a:xfrm>
          <a:off x="2219974" y="2822233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Testes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Ovaries</a:t>
          </a:r>
        </a:p>
      </dsp:txBody>
      <dsp:txXfrm>
        <a:off x="2219974" y="2822233"/>
        <a:ext cx="917246" cy="458623"/>
      </dsp:txXfrm>
    </dsp:sp>
    <dsp:sp modelId="{19134F17-9465-B544-9449-1CAFA212456E}">
      <dsp:nvSpPr>
        <dsp:cNvPr id="0" name=""/>
        <dsp:cNvSpPr/>
      </dsp:nvSpPr>
      <dsp:spPr>
        <a:xfrm>
          <a:off x="2219974" y="3473478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Testosterone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Estrogen</a:t>
          </a:r>
        </a:p>
      </dsp:txBody>
      <dsp:txXfrm>
        <a:off x="2219974" y="3473478"/>
        <a:ext cx="917246" cy="458623"/>
      </dsp:txXfrm>
    </dsp:sp>
    <dsp:sp modelId="{739E102B-61D9-2145-B0DA-B7A0C9B6A70A}">
      <dsp:nvSpPr>
        <dsp:cNvPr id="0" name=""/>
        <dsp:cNvSpPr/>
      </dsp:nvSpPr>
      <dsp:spPr>
        <a:xfrm>
          <a:off x="3329842" y="2170988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LH</a:t>
          </a:r>
        </a:p>
      </dsp:txBody>
      <dsp:txXfrm>
        <a:off x="3329842" y="2170988"/>
        <a:ext cx="917246" cy="458623"/>
      </dsp:txXfrm>
    </dsp:sp>
    <dsp:sp modelId="{E1FEE99A-CD55-0240-B5F4-809F0488239B}">
      <dsp:nvSpPr>
        <dsp:cNvPr id="0" name=""/>
        <dsp:cNvSpPr/>
      </dsp:nvSpPr>
      <dsp:spPr>
        <a:xfrm>
          <a:off x="3329842" y="2822233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Testes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Ovaries</a:t>
          </a:r>
        </a:p>
      </dsp:txBody>
      <dsp:txXfrm>
        <a:off x="3329842" y="2822233"/>
        <a:ext cx="917246" cy="458623"/>
      </dsp:txXfrm>
    </dsp:sp>
    <dsp:sp modelId="{0E372FB0-2E8B-964E-AF7A-554D013F8CE6}">
      <dsp:nvSpPr>
        <dsp:cNvPr id="0" name=""/>
        <dsp:cNvSpPr/>
      </dsp:nvSpPr>
      <dsp:spPr>
        <a:xfrm>
          <a:off x="3329842" y="3473478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Estrogen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Progesterone</a:t>
          </a:r>
        </a:p>
      </dsp:txBody>
      <dsp:txXfrm>
        <a:off x="3329842" y="3473478"/>
        <a:ext cx="917246" cy="458623"/>
      </dsp:txXfrm>
    </dsp:sp>
    <dsp:sp modelId="{330EA0D5-9E2D-3244-B08F-682634AAE140}">
      <dsp:nvSpPr>
        <dsp:cNvPr id="0" name=""/>
        <dsp:cNvSpPr/>
      </dsp:nvSpPr>
      <dsp:spPr>
        <a:xfrm>
          <a:off x="4439710" y="1519743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PRH</a:t>
          </a:r>
        </a:p>
      </dsp:txBody>
      <dsp:txXfrm>
        <a:off x="4439710" y="1519743"/>
        <a:ext cx="917246" cy="458623"/>
      </dsp:txXfrm>
    </dsp:sp>
    <dsp:sp modelId="{9FA87289-1799-6E4E-BB83-408D905D9B75}">
      <dsp:nvSpPr>
        <dsp:cNvPr id="0" name=""/>
        <dsp:cNvSpPr/>
      </dsp:nvSpPr>
      <dsp:spPr>
        <a:xfrm>
          <a:off x="4439710" y="2170988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Prolactin</a:t>
          </a:r>
        </a:p>
      </dsp:txBody>
      <dsp:txXfrm>
        <a:off x="4439710" y="2170988"/>
        <a:ext cx="917246" cy="458623"/>
      </dsp:txXfrm>
    </dsp:sp>
    <dsp:sp modelId="{D2F6CCCA-6085-CF4D-A1E1-2C8736122411}">
      <dsp:nvSpPr>
        <dsp:cNvPr id="0" name=""/>
        <dsp:cNvSpPr/>
      </dsp:nvSpPr>
      <dsp:spPr>
        <a:xfrm>
          <a:off x="4439710" y="2822233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Mammary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Glands</a:t>
          </a:r>
        </a:p>
      </dsp:txBody>
      <dsp:txXfrm>
        <a:off x="4439710" y="2822233"/>
        <a:ext cx="917246" cy="458623"/>
      </dsp:txXfrm>
    </dsp:sp>
    <dsp:sp modelId="{5F4C4F83-FF49-2F40-84CA-F9423BAF6DEB}">
      <dsp:nvSpPr>
        <dsp:cNvPr id="0" name=""/>
        <dsp:cNvSpPr/>
      </dsp:nvSpPr>
      <dsp:spPr>
        <a:xfrm>
          <a:off x="5549578" y="1519743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SRH</a:t>
          </a:r>
        </a:p>
      </dsp:txBody>
      <dsp:txXfrm>
        <a:off x="5549578" y="1519743"/>
        <a:ext cx="917246" cy="458623"/>
      </dsp:txXfrm>
    </dsp:sp>
    <dsp:sp modelId="{8B5344E9-0661-BA41-AB6D-1EC1A7E29A84}">
      <dsp:nvSpPr>
        <dsp:cNvPr id="0" name=""/>
        <dsp:cNvSpPr/>
      </dsp:nvSpPr>
      <dsp:spPr>
        <a:xfrm>
          <a:off x="5549578" y="2170988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GH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Somatotropin</a:t>
          </a:r>
        </a:p>
      </dsp:txBody>
      <dsp:txXfrm>
        <a:off x="5549578" y="2170988"/>
        <a:ext cx="917246" cy="458623"/>
      </dsp:txXfrm>
    </dsp:sp>
    <dsp:sp modelId="{3EC395AF-BE70-3044-9434-60CC86BEB095}">
      <dsp:nvSpPr>
        <dsp:cNvPr id="0" name=""/>
        <dsp:cNvSpPr/>
      </dsp:nvSpPr>
      <dsp:spPr>
        <a:xfrm>
          <a:off x="5549578" y="2822233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Liver, Bone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Muscle</a:t>
          </a:r>
        </a:p>
      </dsp:txBody>
      <dsp:txXfrm>
        <a:off x="5549578" y="2822233"/>
        <a:ext cx="917246" cy="458623"/>
      </dsp:txXfrm>
    </dsp:sp>
    <dsp:sp modelId="{EF7C2B83-2DAE-3F4A-A7F5-0D039096FB38}">
      <dsp:nvSpPr>
        <dsp:cNvPr id="0" name=""/>
        <dsp:cNvSpPr/>
      </dsp:nvSpPr>
      <dsp:spPr>
        <a:xfrm>
          <a:off x="7214381" y="1519743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PPRH</a:t>
          </a:r>
        </a:p>
      </dsp:txBody>
      <dsp:txXfrm>
        <a:off x="7214381" y="1519743"/>
        <a:ext cx="917246" cy="458623"/>
      </dsp:txXfrm>
    </dsp:sp>
    <dsp:sp modelId="{49AB4F50-84D7-9C42-A4ED-51173A4CEAA2}">
      <dsp:nvSpPr>
        <dsp:cNvPr id="0" name=""/>
        <dsp:cNvSpPr/>
      </dsp:nvSpPr>
      <dsp:spPr>
        <a:xfrm>
          <a:off x="6659447" y="2170988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ADH</a:t>
          </a:r>
        </a:p>
      </dsp:txBody>
      <dsp:txXfrm>
        <a:off x="6659447" y="2170988"/>
        <a:ext cx="917246" cy="458623"/>
      </dsp:txXfrm>
    </dsp:sp>
    <dsp:sp modelId="{3D5522B1-6034-5643-A7BC-E6233B17B484}">
      <dsp:nvSpPr>
        <dsp:cNvPr id="0" name=""/>
        <dsp:cNvSpPr/>
      </dsp:nvSpPr>
      <dsp:spPr>
        <a:xfrm>
          <a:off x="6659447" y="2822233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Nephrons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Blood Vessels</a:t>
          </a:r>
        </a:p>
      </dsp:txBody>
      <dsp:txXfrm>
        <a:off x="6659447" y="2822233"/>
        <a:ext cx="917246" cy="458623"/>
      </dsp:txXfrm>
    </dsp:sp>
    <dsp:sp modelId="{1BB24386-4C8D-CE43-8158-1FBE4EAD2F65}">
      <dsp:nvSpPr>
        <dsp:cNvPr id="0" name=""/>
        <dsp:cNvSpPr/>
      </dsp:nvSpPr>
      <dsp:spPr>
        <a:xfrm>
          <a:off x="7769315" y="2170988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Oxytocin</a:t>
          </a:r>
        </a:p>
      </dsp:txBody>
      <dsp:txXfrm>
        <a:off x="7769315" y="2170988"/>
        <a:ext cx="917246" cy="458623"/>
      </dsp:txXfrm>
    </dsp:sp>
    <dsp:sp modelId="{DED1C6E2-FB95-0D4D-8765-7DA978BF3B2F}">
      <dsp:nvSpPr>
        <dsp:cNvPr id="0" name=""/>
        <dsp:cNvSpPr/>
      </dsp:nvSpPr>
      <dsp:spPr>
        <a:xfrm>
          <a:off x="7769315" y="2822233"/>
          <a:ext cx="917246" cy="458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000" b="1" i="0" u="none" strike="noStrike" kern="1200" cap="none" normalizeH="0" baseline="0">
            <a:ln>
              <a:noFill/>
            </a:ln>
            <a:solidFill>
              <a:schemeClr val="bg1"/>
            </a:solidFill>
            <a:effectLst/>
            <a:latin typeface="Arial Narrow" panose="020B0604020202020204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Mamm. Glands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000" b="1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4020202020204" pitchFamily="34" charset="0"/>
            </a:rPr>
            <a:t>Uterus</a:t>
          </a:r>
        </a:p>
      </dsp:txBody>
      <dsp:txXfrm>
        <a:off x="7769315" y="2822233"/>
        <a:ext cx="917246" cy="4586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BC9C275A-10CB-2044-9C79-D4D9DB586C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D0E9E0B-BF5A-1A4F-A8C9-5BC845AE729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 alt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1BB06905-3E16-6247-A505-88DE82A68BB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alt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4472903A-0DEE-8048-B7B1-9D2B24692E6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DBDED42-EBA4-FA4D-B965-1F0F68A63EE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4DEDE-E53E-EE4D-BECC-C38A8BAC0DB7}" type="datetimeFigureOut">
              <a:rPr lang="en-US" smtClean="0"/>
              <a:t>12/12/18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A0D8BCA8-E6CF-E845-836C-7A257F464C3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96096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66C86-78B3-7143-BA3D-9CB112A211F0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930076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7F05-184A-CB43-B287-4D8D72B4596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37316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9D2DF-FBF6-0E4F-97F1-FF43A033CF4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234562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16F3C-B7EC-E04D-8CCD-EFC8CAA2F1E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7046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FFE88-EDEC-6B4B-9D15-15C34304813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2407556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897D2-B715-EB40-A144-6F2E972F17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8670033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6D848-FB6B-1A47-A4F5-7C33A74A48B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56987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3EBA1-3E30-0A48-8573-6F67F8BF097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137477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7398E-7B9A-524B-B6EC-364BB63727F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467895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61172-36B6-4940-9C3B-F5E6E507379D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756464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E716F3C-B7EC-E04D-8CCD-EFC8CAA2F1E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46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ransition>
    <p:wipe dir="r"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6" name="Rectangle 12">
            <a:extLst>
              <a:ext uri="{FF2B5EF4-FFF2-40B4-BE49-F238E27FC236}">
                <a16:creationId xmlns:a16="http://schemas.microsoft.com/office/drawing/2014/main" id="{9A1CD6AA-8299-C042-89A3-E62F5BFA464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200400" y="2667000"/>
            <a:ext cx="5715000" cy="1463675"/>
          </a:xfrm>
        </p:spPr>
        <p:txBody>
          <a:bodyPr>
            <a:normAutofit fontScale="90000"/>
          </a:bodyPr>
          <a:lstStyle/>
          <a:p>
            <a:r>
              <a:rPr lang="en-US" altLang="en-US" sz="4800">
                <a:effectLst>
                  <a:outerShdw blurRad="38100" dist="38100" dir="2700000" algn="tl">
                    <a:srgbClr val="000000"/>
                  </a:outerShdw>
                </a:effectLst>
              </a:rPr>
              <a:t>The Endocrine System </a:t>
            </a:r>
            <a:br>
              <a:rPr lang="en-US" altLang="en-US" sz="480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altLang="en-US" sz="4800">
                <a:effectLst>
                  <a:outerShdw blurRad="38100" dist="38100" dir="2700000" algn="tl">
                    <a:srgbClr val="000000"/>
                  </a:outerShdw>
                </a:effectLst>
              </a:rPr>
              <a:t>&amp; Hormone Physiology</a:t>
            </a:r>
          </a:p>
        </p:txBody>
      </p:sp>
      <p:sp>
        <p:nvSpPr>
          <p:cNvPr id="6157" name="Rectangle 13">
            <a:extLst>
              <a:ext uri="{FF2B5EF4-FFF2-40B4-BE49-F238E27FC236}">
                <a16:creationId xmlns:a16="http://schemas.microsoft.com/office/drawing/2014/main" id="{3A49CCF3-A661-B648-B5AA-0A26EAE146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76600" y="4267200"/>
            <a:ext cx="5715000" cy="427038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/>
              <a:t>SBI4U Biology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0F007E-8E05-3F49-AF08-E235EFCCC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87375">
            <a:off x="343026" y="4655931"/>
            <a:ext cx="3094790" cy="214469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6A27D3A-4D00-4A4A-B9A6-85F794CE5E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/>
              <a:t>The Endocrine System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01C5A46-96E7-AF47-99A3-5CED0189B7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0" y="1828800"/>
            <a:ext cx="6400800" cy="4583113"/>
          </a:xfrm>
        </p:spPr>
        <p:txBody>
          <a:bodyPr/>
          <a:lstStyle/>
          <a:p>
            <a:r>
              <a:rPr lang="en-US" altLang="en-US" sz="2800" dirty="0"/>
              <a:t>A system of glands connected only by blood vessels; a very dispersed system.</a:t>
            </a:r>
          </a:p>
          <a:p>
            <a:r>
              <a:rPr lang="en-US" altLang="en-US" sz="2800" dirty="0"/>
              <a:t>Endo = secreting within the body.</a:t>
            </a:r>
          </a:p>
          <a:p>
            <a:r>
              <a:rPr lang="en-US" altLang="en-US" sz="2800" dirty="0"/>
              <a:t>Each gland has specific target organs.</a:t>
            </a:r>
          </a:p>
          <a:p>
            <a:pPr lvl="1">
              <a:buFont typeface="Symbol" pitchFamily="2" charset="2"/>
              <a:buNone/>
            </a:pPr>
            <a:endParaRPr lang="en-US" alt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BA094A-B6B6-F24F-882F-7CBECBB6E7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18" r="26801"/>
          <a:stretch/>
        </p:blipFill>
        <p:spPr>
          <a:xfrm>
            <a:off x="169749" y="1535684"/>
            <a:ext cx="1918834" cy="51943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 advAuto="100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1CB443-FFB3-E948-9A9E-887E915E3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67944"/>
            <a:ext cx="5562600" cy="5940857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8816222-D259-A44B-A856-643DA1284E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/>
              <a:t>Hormones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DFE97B8A-0856-DC46-B4DD-2FC05937068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43491" y="2015733"/>
            <a:ext cx="6786109" cy="3775467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Chemical messengers; released by a gland to create response in another organ</a:t>
            </a:r>
          </a:p>
          <a:p>
            <a:r>
              <a:rPr lang="en-US" altLang="en-US" sz="2800" dirty="0"/>
              <a:t>Two basic types:</a:t>
            </a:r>
          </a:p>
          <a:p>
            <a:pPr lvl="1"/>
            <a:r>
              <a:rPr lang="en-US" altLang="en-US" sz="2000" b="1" dirty="0"/>
              <a:t>Peptide</a:t>
            </a:r>
            <a:r>
              <a:rPr lang="en-US" altLang="en-US" sz="2000" dirty="0"/>
              <a:t> = protein-based</a:t>
            </a:r>
          </a:p>
          <a:p>
            <a:pPr lvl="1"/>
            <a:r>
              <a:rPr lang="en-US" altLang="en-US" sz="2000" b="1" dirty="0"/>
              <a:t>Steroid</a:t>
            </a:r>
            <a:r>
              <a:rPr lang="en-US" altLang="en-US" sz="2000" dirty="0"/>
              <a:t> = cholesterol-based</a:t>
            </a:r>
          </a:p>
          <a:p>
            <a:r>
              <a:rPr lang="en-US" altLang="en-US" sz="2800" dirty="0"/>
              <a:t>Each type has a slightly different mode of acting on their target cells.</a:t>
            </a:r>
          </a:p>
          <a:p>
            <a:pPr lvl="1">
              <a:buFont typeface="Symbol" pitchFamily="2" charset="2"/>
              <a:buNone/>
            </a:pPr>
            <a:endParaRPr lang="en-US" altLang="en-US" dirty="0"/>
          </a:p>
          <a:p>
            <a:pPr lvl="1">
              <a:buFont typeface="Symbol" pitchFamily="2" charset="2"/>
              <a:buNone/>
            </a:pPr>
            <a:endParaRPr lang="en-US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 advAuto="100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3" name="Rectangle 25">
            <a:extLst>
              <a:ext uri="{FF2B5EF4-FFF2-40B4-BE49-F238E27FC236}">
                <a16:creationId xmlns:a16="http://schemas.microsoft.com/office/drawing/2014/main" id="{BFE89871-55DE-1C4C-AE44-A5C2A3180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28600"/>
            <a:ext cx="8839200" cy="6477000"/>
          </a:xfrm>
          <a:prstGeom prst="rect">
            <a:avLst/>
          </a:prstGeom>
          <a:solidFill>
            <a:srgbClr val="9999FF">
              <a:alpha val="3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2292" name="Picture 4" descr="180px-InsulinMolecule">
            <a:extLst>
              <a:ext uri="{FF2B5EF4-FFF2-40B4-BE49-F238E27FC236}">
                <a16:creationId xmlns:a16="http://schemas.microsoft.com/office/drawing/2014/main" id="{6FAFD899-73BE-D34B-8047-92FCA2AC9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1000"/>
            <a:ext cx="2286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3" name="Text Box 5">
            <a:extLst>
              <a:ext uri="{FF2B5EF4-FFF2-40B4-BE49-F238E27FC236}">
                <a16:creationId xmlns:a16="http://schemas.microsoft.com/office/drawing/2014/main" id="{E16D31D0-34E5-054F-A70A-23DDEE2DE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6858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4020202020204" pitchFamily="34" charset="0"/>
              </a:rPr>
              <a:t>Insulin</a:t>
            </a:r>
          </a:p>
        </p:txBody>
      </p:sp>
      <p:pic>
        <p:nvPicPr>
          <p:cNvPr id="12295" name="Picture 7" descr="180px-ADHMolecule">
            <a:extLst>
              <a:ext uri="{FF2B5EF4-FFF2-40B4-BE49-F238E27FC236}">
                <a16:creationId xmlns:a16="http://schemas.microsoft.com/office/drawing/2014/main" id="{9FED6B3C-9815-884B-9340-6A752B7A4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572000"/>
            <a:ext cx="18669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6" name="Text Box 8">
            <a:extLst>
              <a:ext uri="{FF2B5EF4-FFF2-40B4-BE49-F238E27FC236}">
                <a16:creationId xmlns:a16="http://schemas.microsoft.com/office/drawing/2014/main" id="{62D51F75-D9EE-5C45-B11D-39B80BCC9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53340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4020202020204" pitchFamily="34" charset="0"/>
              </a:rPr>
              <a:t>ADH</a:t>
            </a:r>
          </a:p>
        </p:txBody>
      </p:sp>
      <p:pic>
        <p:nvPicPr>
          <p:cNvPr id="12298" name="Picture 10" descr="testosterone">
            <a:extLst>
              <a:ext uri="{FF2B5EF4-FFF2-40B4-BE49-F238E27FC236}">
                <a16:creationId xmlns:a16="http://schemas.microsoft.com/office/drawing/2014/main" id="{C6DC0B3B-6D6B-6F41-8AC4-179AFA341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9" t="18301" r="17371" b="21568"/>
          <a:stretch>
            <a:fillRect/>
          </a:stretch>
        </p:blipFill>
        <p:spPr bwMode="auto">
          <a:xfrm>
            <a:off x="457200" y="4419600"/>
            <a:ext cx="3657600" cy="221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9" name="Text Box 11">
            <a:extLst>
              <a:ext uri="{FF2B5EF4-FFF2-40B4-BE49-F238E27FC236}">
                <a16:creationId xmlns:a16="http://schemas.microsoft.com/office/drawing/2014/main" id="{D0AD3AB4-E028-F445-83C6-3DC06F25C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62484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4020202020204" pitchFamily="34" charset="0"/>
              </a:rPr>
              <a:t>Testosterone</a:t>
            </a:r>
          </a:p>
        </p:txBody>
      </p:sp>
      <p:pic>
        <p:nvPicPr>
          <p:cNvPr id="12301" name="Picture 13" descr="aldosterone">
            <a:extLst>
              <a:ext uri="{FF2B5EF4-FFF2-40B4-BE49-F238E27FC236}">
                <a16:creationId xmlns:a16="http://schemas.microsoft.com/office/drawing/2014/main" id="{B054CE6B-2698-714B-AD44-79D649A79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2" t="31035" r="13794" b="31035"/>
          <a:stretch>
            <a:fillRect/>
          </a:stretch>
        </p:blipFill>
        <p:spPr bwMode="auto">
          <a:xfrm rot="-1163265">
            <a:off x="2133600" y="3124200"/>
            <a:ext cx="2971800" cy="155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04" name="Text Box 16">
            <a:extLst>
              <a:ext uri="{FF2B5EF4-FFF2-40B4-BE49-F238E27FC236}">
                <a16:creationId xmlns:a16="http://schemas.microsoft.com/office/drawing/2014/main" id="{B79B1263-AD1C-364B-ADF1-FAA873EA6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44196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en-US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4020202020204" pitchFamily="34" charset="0"/>
              </a:rPr>
              <a:t>Aldosterone</a:t>
            </a:r>
          </a:p>
        </p:txBody>
      </p:sp>
      <p:pic>
        <p:nvPicPr>
          <p:cNvPr id="12306" name="Picture 18" descr="aqa_science_18">
            <a:extLst>
              <a:ext uri="{FF2B5EF4-FFF2-40B4-BE49-F238E27FC236}">
                <a16:creationId xmlns:a16="http://schemas.microsoft.com/office/drawing/2014/main" id="{E027F103-2BF9-C247-B2A9-A4A6E4944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428625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07" name="Text Box 19">
            <a:extLst>
              <a:ext uri="{FF2B5EF4-FFF2-40B4-BE49-F238E27FC236}">
                <a16:creationId xmlns:a16="http://schemas.microsoft.com/office/drawing/2014/main" id="{BCE233E6-64BC-0144-9CE1-7609D573F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6002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en-US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4020202020204" pitchFamily="34" charset="0"/>
              </a:rPr>
              <a:t>Cholesterol</a:t>
            </a:r>
          </a:p>
        </p:txBody>
      </p:sp>
      <p:pic>
        <p:nvPicPr>
          <p:cNvPr id="12309" name="Picture 21" descr="Estradiol">
            <a:extLst>
              <a:ext uri="{FF2B5EF4-FFF2-40B4-BE49-F238E27FC236}">
                <a16:creationId xmlns:a16="http://schemas.microsoft.com/office/drawing/2014/main" id="{1E40B906-FC64-F549-A0F6-B7572FFB2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81200"/>
            <a:ext cx="2743200" cy="267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10" name="Text Box 22">
            <a:extLst>
              <a:ext uri="{FF2B5EF4-FFF2-40B4-BE49-F238E27FC236}">
                <a16:creationId xmlns:a16="http://schemas.microsoft.com/office/drawing/2014/main" id="{F40C4D74-D2EC-E94A-8D3F-92A450A59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2672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4020202020204" pitchFamily="34" charset="0"/>
              </a:rPr>
              <a:t>Estrogen</a:t>
            </a:r>
          </a:p>
        </p:txBody>
      </p:sp>
      <p:pic>
        <p:nvPicPr>
          <p:cNvPr id="12315" name="Picture 27" descr="Somatotropine">
            <a:extLst>
              <a:ext uri="{FF2B5EF4-FFF2-40B4-BE49-F238E27FC236}">
                <a16:creationId xmlns:a16="http://schemas.microsoft.com/office/drawing/2014/main" id="{8E0B8A96-C161-CE4A-84A3-9D4EAF39F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1" r="18736"/>
          <a:stretch>
            <a:fillRect/>
          </a:stretch>
        </p:blipFill>
        <p:spPr bwMode="auto">
          <a:xfrm>
            <a:off x="5562600" y="2819400"/>
            <a:ext cx="2246313" cy="255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16" name="Text Box 28">
            <a:extLst>
              <a:ext uri="{FF2B5EF4-FFF2-40B4-BE49-F238E27FC236}">
                <a16:creationId xmlns:a16="http://schemas.microsoft.com/office/drawing/2014/main" id="{D37EAC2B-52CD-EE4E-BDD4-0E504B7CC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3657600"/>
            <a:ext cx="1447800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4020202020204" pitchFamily="34" charset="0"/>
              </a:rPr>
              <a:t>Somatotropin </a:t>
            </a:r>
            <a:r>
              <a:rPr lang="en-US" altLang="en-US" sz="2000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4020202020204" pitchFamily="34" charset="0"/>
              </a:rPr>
              <a:t>Growth Hormone</a:t>
            </a:r>
          </a:p>
        </p:txBody>
      </p:sp>
      <p:sp>
        <p:nvSpPr>
          <p:cNvPr id="12317" name="Text Box 29">
            <a:extLst>
              <a:ext uri="{FF2B5EF4-FFF2-40B4-BE49-F238E27FC236}">
                <a16:creationId xmlns:a16="http://schemas.microsoft.com/office/drawing/2014/main" id="{43D6A534-81C5-B74E-876D-BD858F783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2819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4020202020204" pitchFamily="34" charset="0"/>
              </a:rPr>
              <a:t>Steroids</a:t>
            </a:r>
          </a:p>
        </p:txBody>
      </p:sp>
      <p:sp>
        <p:nvSpPr>
          <p:cNvPr id="12318" name="Text Box 30">
            <a:extLst>
              <a:ext uri="{FF2B5EF4-FFF2-40B4-BE49-F238E27FC236}">
                <a16:creationId xmlns:a16="http://schemas.microsoft.com/office/drawing/2014/main" id="{EE471C9A-B66A-9B46-9227-5A3259FB6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6096000"/>
            <a:ext cx="1828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4020202020204" pitchFamily="34" charset="0"/>
              </a:rPr>
              <a:t>Peptides</a:t>
            </a:r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BD54CAF-264F-A244-96A1-2433C6E2DA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/>
              <a:t>Steroid Hormone Action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BD73764E-EEA1-0844-9BA6-D88D68047A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95400" y="1793875"/>
            <a:ext cx="7315200" cy="4583113"/>
          </a:xfrm>
        </p:spPr>
        <p:txBody>
          <a:bodyPr/>
          <a:lstStyle/>
          <a:p>
            <a:r>
              <a:rPr lang="en-US" altLang="en-US" sz="2800" b="1" dirty="0"/>
              <a:t>Mobile Receptor System</a:t>
            </a:r>
          </a:p>
          <a:p>
            <a:r>
              <a:rPr lang="en-US" altLang="en-US" sz="2800" dirty="0"/>
              <a:t>Steps:</a:t>
            </a:r>
          </a:p>
          <a:p>
            <a:pPr lvl="1"/>
            <a:r>
              <a:rPr lang="en-US" altLang="en-US" sz="2000" dirty="0"/>
              <a:t>Hormone diffuses from cell into blood</a:t>
            </a:r>
          </a:p>
          <a:p>
            <a:pPr lvl="1"/>
            <a:r>
              <a:rPr lang="en-US" altLang="en-US" sz="2000" dirty="0"/>
              <a:t>Diffuses into the cells of target tissue</a:t>
            </a:r>
          </a:p>
          <a:p>
            <a:pPr lvl="1"/>
            <a:r>
              <a:rPr lang="en-US" altLang="en-US" sz="2000" dirty="0"/>
              <a:t>Attaches to receptor molecule in cytoplasm</a:t>
            </a:r>
          </a:p>
          <a:p>
            <a:pPr lvl="1"/>
            <a:r>
              <a:rPr lang="en-US" altLang="en-US" sz="2000" dirty="0"/>
              <a:t>Hormone/Receptor (HR) Complex enters nucleus of target cell</a:t>
            </a:r>
          </a:p>
          <a:p>
            <a:pPr lvl="1"/>
            <a:r>
              <a:rPr lang="en-US" altLang="en-US" sz="2000" dirty="0"/>
              <a:t>HR Complex activates transcription of a particular gene to induce hormone effect</a:t>
            </a:r>
          </a:p>
          <a:p>
            <a:pPr lvl="1">
              <a:buFont typeface="Symbol" pitchFamily="2" charset="2"/>
              <a:buNone/>
            </a:pPr>
            <a:endParaRPr lang="en-US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 advAuto="100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2" name="Picture 8" descr="steract_1">
            <a:extLst>
              <a:ext uri="{FF2B5EF4-FFF2-40B4-BE49-F238E27FC236}">
                <a16:creationId xmlns:a16="http://schemas.microsoft.com/office/drawing/2014/main" id="{73B3C814-FD52-6F47-AD09-0A1525B14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8991600" cy="56388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48EFAE49-7E4F-384F-8A49-EA2D6A3321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/>
              <a:t>Peptide Hormone Action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7703AD70-6259-4341-ADBB-7D0DCE0EC9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6801" y="2015733"/>
            <a:ext cx="6948034" cy="3699267"/>
          </a:xfrm>
        </p:spPr>
        <p:txBody>
          <a:bodyPr>
            <a:normAutofit/>
          </a:bodyPr>
          <a:lstStyle/>
          <a:p>
            <a:r>
              <a:rPr lang="en-US" altLang="en-US" sz="2800" b="1" dirty="0"/>
              <a:t>Second Messenger System</a:t>
            </a:r>
          </a:p>
          <a:p>
            <a:r>
              <a:rPr lang="en-US" altLang="en-US" sz="2800" dirty="0"/>
              <a:t>Steps:</a:t>
            </a:r>
          </a:p>
          <a:p>
            <a:pPr lvl="1"/>
            <a:r>
              <a:rPr lang="en-US" altLang="en-US" sz="2000" dirty="0"/>
              <a:t>Hormone diffuses from cell into blood</a:t>
            </a:r>
          </a:p>
          <a:p>
            <a:pPr lvl="1"/>
            <a:r>
              <a:rPr lang="en-US" altLang="en-US" sz="2000" dirty="0"/>
              <a:t>Attaches to a receptor on the exterior cell membrane of target cells</a:t>
            </a:r>
          </a:p>
          <a:p>
            <a:pPr lvl="1"/>
            <a:r>
              <a:rPr lang="en-US" altLang="en-US" sz="2000" dirty="0"/>
              <a:t>HR Complex triggers production of cAMP (Cyclic AMP)</a:t>
            </a:r>
          </a:p>
          <a:p>
            <a:pPr lvl="1"/>
            <a:r>
              <a:rPr lang="en-US" altLang="en-US" sz="2000" dirty="0"/>
              <a:t>cAMP triggers a specific enzyme cascade to induce hormone effect</a:t>
            </a:r>
          </a:p>
          <a:p>
            <a:pPr lvl="1">
              <a:buFont typeface="Symbol" pitchFamily="2" charset="2"/>
              <a:buNone/>
            </a:pPr>
            <a:endParaRPr lang="en-US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 advAuto="100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messenger">
            <a:extLst>
              <a:ext uri="{FF2B5EF4-FFF2-40B4-BE49-F238E27FC236}">
                <a16:creationId xmlns:a16="http://schemas.microsoft.com/office/drawing/2014/main" id="{FCE4D901-D93B-8644-888C-7FEEC87868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-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" t="4377" r="4387" b="8844"/>
          <a:stretch/>
        </p:blipFill>
        <p:spPr bwMode="auto">
          <a:xfrm>
            <a:off x="304800" y="304800"/>
            <a:ext cx="8534400" cy="56388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6CBAAC6-3472-D646-BDB1-23E0AE4272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/>
              <a:t>Hormone Hierarchy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F0861F9-0870-B44D-A5A5-8D36569EB8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05366" y="2015733"/>
            <a:ext cx="7557634" cy="4037747"/>
          </a:xfrm>
        </p:spPr>
        <p:txBody>
          <a:bodyPr>
            <a:normAutofit lnSpcReduction="10000"/>
          </a:bodyPr>
          <a:lstStyle/>
          <a:p>
            <a:r>
              <a:rPr lang="en-US" altLang="en-US" sz="2800" b="1" dirty="0"/>
              <a:t>Hierarchy </a:t>
            </a:r>
            <a:r>
              <a:rPr lang="en-US" altLang="en-US" sz="2800" dirty="0"/>
              <a:t>= a system of rank, importance</a:t>
            </a:r>
          </a:p>
          <a:p>
            <a:r>
              <a:rPr lang="en-US" altLang="en-US" sz="2800" dirty="0"/>
              <a:t>Integration of Nervous &amp; Endocrine systems</a:t>
            </a:r>
          </a:p>
          <a:p>
            <a:r>
              <a:rPr lang="en-US" altLang="en-US" sz="2800" dirty="0"/>
              <a:t>Levels of Control, from top down, are:</a:t>
            </a:r>
          </a:p>
          <a:p>
            <a:pPr lvl="1"/>
            <a:r>
              <a:rPr lang="en-US" altLang="en-US" sz="2200" dirty="0"/>
              <a:t>Hypothalamic </a:t>
            </a:r>
            <a:r>
              <a:rPr lang="en-US" altLang="en-US" sz="2200" b="1" dirty="0"/>
              <a:t>Releasing Hormones</a:t>
            </a:r>
          </a:p>
          <a:p>
            <a:pPr lvl="1"/>
            <a:r>
              <a:rPr lang="en-US" altLang="en-US" sz="2200" dirty="0"/>
              <a:t>Anterior Pituitary </a:t>
            </a:r>
            <a:r>
              <a:rPr lang="en-US" altLang="en-US" sz="2200" b="1" dirty="0"/>
              <a:t>Tropic Hormones</a:t>
            </a:r>
          </a:p>
          <a:p>
            <a:pPr lvl="1"/>
            <a:r>
              <a:rPr lang="en-US" altLang="en-US" sz="2200" dirty="0"/>
              <a:t>Posterior Pituitary – ADH, Oxytocin.</a:t>
            </a:r>
          </a:p>
          <a:p>
            <a:pPr lvl="1"/>
            <a:r>
              <a:rPr lang="en-US" altLang="en-US" sz="2200" dirty="0"/>
              <a:t>Remaining endocrine glands</a:t>
            </a:r>
          </a:p>
          <a:p>
            <a:pPr lvl="1"/>
            <a:r>
              <a:rPr lang="en-US" altLang="en-US" sz="2200" dirty="0"/>
              <a:t>Target tissues (effectors of responses)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 advAuto="100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FB6193-47EC-F940-92D3-234F10E9BD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/>
        </p:blipFill>
        <p:spPr>
          <a:xfrm>
            <a:off x="800100" y="152400"/>
            <a:ext cx="7543799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898424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f20-4_pituitary_gland_c">
            <a:extLst>
              <a:ext uri="{FF2B5EF4-FFF2-40B4-BE49-F238E27FC236}">
                <a16:creationId xmlns:a16="http://schemas.microsoft.com/office/drawing/2014/main" id="{C2DCF393-FEE0-EB4B-8FCC-F3C9ABA55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12" y="381000"/>
            <a:ext cx="8615975" cy="5191125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pit_hypothalamus">
            <a:extLst>
              <a:ext uri="{FF2B5EF4-FFF2-40B4-BE49-F238E27FC236}">
                <a16:creationId xmlns:a16="http://schemas.microsoft.com/office/drawing/2014/main" id="{90488D77-8E09-EE4D-A900-03AA54AF9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933"/>
            <a:ext cx="6477000" cy="596176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7764E9-8607-2D47-B877-0071B06401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09" r="6087"/>
          <a:stretch/>
        </p:blipFill>
        <p:spPr>
          <a:xfrm>
            <a:off x="-16933" y="152400"/>
            <a:ext cx="9144000" cy="606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995518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>
            <a:extLst>
              <a:ext uri="{FF2B5EF4-FFF2-40B4-BE49-F238E27FC236}">
                <a16:creationId xmlns:a16="http://schemas.microsoft.com/office/drawing/2014/main" id="{F869B70B-B729-9946-8ACB-DAFAF3860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5344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25" name="Group 93">
            <a:extLst>
              <a:ext uri="{FF2B5EF4-FFF2-40B4-BE49-F238E27FC236}">
                <a16:creationId xmlns:a16="http://schemas.microsoft.com/office/drawing/2014/main" id="{6344B7F1-0D78-E643-A4DE-868E9CD12D46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76200"/>
            <a:ext cx="8763000" cy="5859463"/>
            <a:chOff x="96" y="288"/>
            <a:chExt cx="5520" cy="3691"/>
          </a:xfrm>
        </p:grpSpPr>
        <p:graphicFrame>
          <p:nvGraphicFramePr>
            <p:cNvPr id="2" name="Diagram 1">
              <a:extLst>
                <a:ext uri="{FF2B5EF4-FFF2-40B4-BE49-F238E27FC236}">
                  <a16:creationId xmlns:a16="http://schemas.microsoft.com/office/drawing/2014/main" id="{073C3FC4-52F9-114A-8EBA-7EAEB5207570}"/>
                </a:ext>
              </a:extLst>
            </p:cNvPr>
            <p:cNvGraphicFramePr/>
            <p:nvPr/>
          </p:nvGraphicFramePr>
          <p:xfrm>
            <a:off x="144" y="288"/>
            <a:ext cx="5472" cy="30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8518" name="Text Box 86">
              <a:extLst>
                <a:ext uri="{FF2B5EF4-FFF2-40B4-BE49-F238E27FC236}">
                  <a16:creationId xmlns:a16="http://schemas.microsoft.com/office/drawing/2014/main" id="{F0EACAF6-7A67-3843-B7BB-E25AD7E123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3456"/>
              <a:ext cx="62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200">
                  <a:latin typeface="Arial Narrow" panose="020B0604020202020204" pitchFamily="34" charset="0"/>
                </a:rPr>
                <a:t>Increased metabolism, heart rate, heat</a:t>
              </a:r>
            </a:p>
          </p:txBody>
        </p:sp>
        <p:sp>
          <p:nvSpPr>
            <p:cNvPr id="18519" name="Text Box 87">
              <a:extLst>
                <a:ext uri="{FF2B5EF4-FFF2-40B4-BE49-F238E27FC236}">
                  <a16:creationId xmlns:a16="http://schemas.microsoft.com/office/drawing/2014/main" id="{0EAFE9D5-E36A-EC40-8D8A-04B7D3432F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3456"/>
              <a:ext cx="76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1200" dirty="0">
                  <a:latin typeface="Arial Narrow" panose="020B0604020202020204" pitchFamily="34" charset="0"/>
                </a:rPr>
                <a:t>Gametogenesis</a:t>
              </a:r>
            </a:p>
            <a:p>
              <a:pPr algn="ctr"/>
              <a:r>
                <a:rPr lang="en-US" altLang="en-US" sz="1200" dirty="0">
                  <a:latin typeface="Arial Narrow" panose="020B0604020202020204" pitchFamily="34" charset="0"/>
                </a:rPr>
                <a:t>Sexual maturity</a:t>
              </a:r>
            </a:p>
            <a:p>
              <a:pPr algn="ctr"/>
              <a:r>
                <a:rPr lang="en-US" altLang="en-US" sz="1200" dirty="0">
                  <a:latin typeface="Arial Narrow" panose="020B0604020202020204" pitchFamily="34" charset="0"/>
                </a:rPr>
                <a:t>Reproduction</a:t>
              </a:r>
            </a:p>
            <a:p>
              <a:pPr algn="ctr"/>
              <a:r>
                <a:rPr lang="en-US" altLang="en-US" sz="1200" dirty="0">
                  <a:latin typeface="Arial Narrow" panose="020B0604020202020204" pitchFamily="34" charset="0"/>
                </a:rPr>
                <a:t>Ovulation</a:t>
              </a:r>
            </a:p>
          </p:txBody>
        </p:sp>
        <p:sp>
          <p:nvSpPr>
            <p:cNvPr id="18520" name="Text Box 88">
              <a:extLst>
                <a:ext uri="{FF2B5EF4-FFF2-40B4-BE49-F238E27FC236}">
                  <a16:creationId xmlns:a16="http://schemas.microsoft.com/office/drawing/2014/main" id="{853927C3-6660-DA4D-B47E-0B578BDDB5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832"/>
              <a:ext cx="62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200">
                  <a:latin typeface="Arial Narrow" panose="020B0604020202020204" pitchFamily="34" charset="0"/>
                </a:rPr>
                <a:t>Lactation</a:t>
              </a:r>
            </a:p>
          </p:txBody>
        </p:sp>
        <p:sp>
          <p:nvSpPr>
            <p:cNvPr id="18521" name="Text Box 89">
              <a:extLst>
                <a:ext uri="{FF2B5EF4-FFF2-40B4-BE49-F238E27FC236}">
                  <a16:creationId xmlns:a16="http://schemas.microsoft.com/office/drawing/2014/main" id="{51A0D18E-8137-5E49-8E79-BC1B4BDBA8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2832"/>
              <a:ext cx="62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200">
                  <a:latin typeface="Arial Narrow" panose="020B0604020202020204" pitchFamily="34" charset="0"/>
                </a:rPr>
                <a:t>Mitosis, protein synthesis, metabolism</a:t>
              </a:r>
            </a:p>
          </p:txBody>
        </p:sp>
        <p:sp>
          <p:nvSpPr>
            <p:cNvPr id="18522" name="Text Box 90">
              <a:extLst>
                <a:ext uri="{FF2B5EF4-FFF2-40B4-BE49-F238E27FC236}">
                  <a16:creationId xmlns:a16="http://schemas.microsoft.com/office/drawing/2014/main" id="{E0D97F98-B274-144B-B010-6F275999AF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2832"/>
              <a:ext cx="624" cy="4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200">
                  <a:latin typeface="Arial Narrow" panose="020B0604020202020204" pitchFamily="34" charset="0"/>
                </a:rPr>
                <a:t>Fluid balance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en-US" sz="1200">
                  <a:latin typeface="Arial Narrow" panose="020B0604020202020204" pitchFamily="34" charset="0"/>
                </a:rPr>
                <a:t>Vaso-constriction</a:t>
              </a:r>
            </a:p>
          </p:txBody>
        </p:sp>
        <p:sp>
          <p:nvSpPr>
            <p:cNvPr id="18523" name="Text Box 91">
              <a:extLst>
                <a:ext uri="{FF2B5EF4-FFF2-40B4-BE49-F238E27FC236}">
                  <a16:creationId xmlns:a16="http://schemas.microsoft.com/office/drawing/2014/main" id="{9D645163-FE74-F54D-BF45-255BB58C37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2" y="2832"/>
              <a:ext cx="624" cy="4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200">
                  <a:latin typeface="Arial Narrow" panose="020B0604020202020204" pitchFamily="34" charset="0"/>
                </a:rPr>
                <a:t>Lactation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en-US" sz="1200">
                  <a:latin typeface="Arial Narrow" panose="020B0604020202020204" pitchFamily="34" charset="0"/>
                </a:rPr>
                <a:t>Uterine contraction</a:t>
              </a:r>
            </a:p>
          </p:txBody>
        </p:sp>
        <p:sp>
          <p:nvSpPr>
            <p:cNvPr id="18524" name="Text Box 92">
              <a:extLst>
                <a:ext uri="{FF2B5EF4-FFF2-40B4-BE49-F238E27FC236}">
                  <a16:creationId xmlns:a16="http://schemas.microsoft.com/office/drawing/2014/main" id="{66C68CEB-82D3-1942-8198-6915DDE6EA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3456"/>
              <a:ext cx="720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200">
                  <a:latin typeface="Arial Narrow" panose="020B0604020202020204" pitchFamily="34" charset="0"/>
                </a:rPr>
                <a:t>Mineral balance, Gluconeo-genesis</a:t>
              </a:r>
            </a:p>
          </p:txBody>
        </p:sp>
      </p:grpSp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{D1FBE91A-CF96-2147-BE4E-1A843CB4EBD9}tf10001119</Template>
  <TotalTime>619</TotalTime>
  <Words>307</Words>
  <Application>Microsoft Macintosh PowerPoint</Application>
  <PresentationFormat>On-screen Show (4:3)</PresentationFormat>
  <Paragraphs>98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Times New Roman</vt:lpstr>
      <vt:lpstr>Arial Narrow</vt:lpstr>
      <vt:lpstr>Symbol</vt:lpstr>
      <vt:lpstr>Gallery</vt:lpstr>
      <vt:lpstr>The Endocrine System  &amp; Hormone Physiology</vt:lpstr>
      <vt:lpstr>The Endocrine System</vt:lpstr>
      <vt:lpstr>PowerPoint Presentation</vt:lpstr>
      <vt:lpstr>Hormones</vt:lpstr>
      <vt:lpstr>PowerPoint Presentation</vt:lpstr>
      <vt:lpstr>Steroid Hormone Action</vt:lpstr>
      <vt:lpstr>PowerPoint Presentation</vt:lpstr>
      <vt:lpstr>Peptide Hormone Action</vt:lpstr>
      <vt:lpstr>PowerPoint Presentation</vt:lpstr>
      <vt:lpstr>Hormone Hierarchy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InZones</Company>
  <LinksUpToDate>false</LinksUpToDate>
  <SharedDoc>false</SharedDoc>
  <HyperlinkBase>http://www.inzones.com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dc:description/>
  <cp:lastModifiedBy>Aleksandar Stosich</cp:lastModifiedBy>
  <cp:revision>32</cp:revision>
  <dcterms:created xsi:type="dcterms:W3CDTF">1999-08-18T00:06:58Z</dcterms:created>
  <dcterms:modified xsi:type="dcterms:W3CDTF">2018-12-12T14:01:40Z</dcterms:modified>
</cp:coreProperties>
</file>